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66" r:id="rId3"/>
    <p:sldId id="267" r:id="rId4"/>
    <p:sldId id="268" r:id="rId5"/>
    <p:sldId id="272" r:id="rId6"/>
    <p:sldId id="265" r:id="rId7"/>
    <p:sldId id="270" r:id="rId8"/>
    <p:sldId id="273" r:id="rId9"/>
    <p:sldId id="264" r:id="rId10"/>
    <p:sldId id="258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3"/>
    <a:srgbClr val="70AD47"/>
    <a:srgbClr val="A3C526"/>
    <a:srgbClr val="01A069"/>
    <a:srgbClr val="676567"/>
    <a:srgbClr val="008088"/>
    <a:srgbClr val="029FE2"/>
    <a:srgbClr val="000000"/>
    <a:srgbClr val="E9E7E5"/>
    <a:srgbClr val="05A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1"/>
    <p:restoredTop sz="94703"/>
  </p:normalViewPr>
  <p:slideViewPr>
    <p:cSldViewPr snapToGrid="0" snapToObjects="1" showGuides="1">
      <p:cViewPr>
        <p:scale>
          <a:sx n="126" d="100"/>
          <a:sy n="126" d="100"/>
        </p:scale>
        <p:origin x="220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Diagramtitel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8-A541-B464-B3BA840D799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48-2641-8BEA-B777CD1DF8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8-A541-B464-B3BA840D79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8-A541-B464-B3BA840D79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8-2641-8BEA-B777CD1DF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FC-1C46-88E7-772D516AAB0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FC-1C46-88E7-772D516AAB0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FC-1C46-88E7-772D516AA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9412767"/>
        <c:axId val="659413167"/>
      </c:barChart>
      <c:catAx>
        <c:axId val="659412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59413167"/>
        <c:crosses val="autoZero"/>
        <c:auto val="1"/>
        <c:lblAlgn val="ctr"/>
        <c:lblOffset val="100"/>
        <c:noMultiLvlLbl val="0"/>
      </c:catAx>
      <c:valAx>
        <c:axId val="65941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5941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C7966-42C1-8E45-BFBD-3024C562E278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08577-1D31-D445-B457-9C41C327B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261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g"/><Relationship Id="rId4" Type="http://schemas.openxmlformats.org/officeDocument/2006/relationships/hyperlink" Target="https://www.crow.nl/over-crow/contact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 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>
            <a:extLst>
              <a:ext uri="{FF2B5EF4-FFF2-40B4-BE49-F238E27FC236}">
                <a16:creationId xmlns:a16="http://schemas.microsoft.com/office/drawing/2014/main" id="{0E925CE4-77D8-2144-B2FB-EFA90CED5B12}"/>
              </a:ext>
            </a:extLst>
          </p:cNvPr>
          <p:cNvSpPr/>
          <p:nvPr userDrawn="1"/>
        </p:nvSpPr>
        <p:spPr>
          <a:xfrm>
            <a:off x="-54000" y="2742484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41F3E10-085F-A240-A279-A43F72831C58}"/>
              </a:ext>
            </a:extLst>
          </p:cNvPr>
          <p:cNvSpPr/>
          <p:nvPr userDrawn="1"/>
        </p:nvSpPr>
        <p:spPr>
          <a:xfrm>
            <a:off x="-54000" y="-91439"/>
            <a:ext cx="12415520" cy="2833924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52821DF8-F450-5542-8A6E-D97594E89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90" y="310515"/>
            <a:ext cx="1985210" cy="5939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2E3B2F-F54E-1341-904B-E679BFBB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8808" y="1341437"/>
            <a:ext cx="8805092" cy="1401045"/>
          </a:xfrm>
        </p:spPr>
        <p:txBody>
          <a:bodyPr anchor="b" anchorCtr="0">
            <a:normAutofit/>
          </a:bodyPr>
          <a:lstStyle>
            <a:lvl1pPr algn="l">
              <a:lnSpc>
                <a:spcPts val="5000"/>
              </a:lnSpc>
              <a:defRPr sz="48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9883E7-E408-474A-BF31-0F2F09B55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8808" y="2864912"/>
            <a:ext cx="8805092" cy="823168"/>
          </a:xfrm>
        </p:spPr>
        <p:txBody>
          <a:bodyPr>
            <a:normAutofit/>
          </a:bodyPr>
          <a:lstStyle>
            <a:lvl1pPr marL="0" indent="0" algn="l">
              <a:lnSpc>
                <a:spcPts val="3000"/>
              </a:lnSpc>
              <a:buNone/>
              <a:defRPr sz="2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eventueel een ondertitel in te voegen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0B7DE05-B1C3-CD40-A34B-F6D4FA6ED7A7}"/>
              </a:ext>
            </a:extLst>
          </p:cNvPr>
          <p:cNvSpPr txBox="1"/>
          <p:nvPr/>
        </p:nvSpPr>
        <p:spPr>
          <a:xfrm>
            <a:off x="-2120927" y="251901"/>
            <a:ext cx="1498978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tabLst/>
            </a:pPr>
            <a:r>
              <a:rPr lang="nl-NL" sz="1000" b="1" baseline="0" dirty="0">
                <a:latin typeface="Arial" charset="0"/>
              </a:rPr>
              <a:t>Afbeelding wijzigen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de afbeelding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 wijzigen…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Nieuw beeld toewijzen</a:t>
            </a:r>
          </a:p>
          <a:p>
            <a:pPr marL="180000" indent="-180000">
              <a:buAutoNum type="arabicPeriod"/>
              <a:tabLst/>
            </a:pPr>
            <a:endParaRPr lang="nl-NL" sz="1000" baseline="0" dirty="0">
              <a:latin typeface="Arial" charset="0"/>
            </a:endParaRPr>
          </a:p>
          <a:p>
            <a:pPr marL="0" indent="0">
              <a:buNone/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OF VERWIJDER </a:t>
            </a:r>
            <a:br>
              <a:rPr lang="nl-NL" sz="1000" b="1" baseline="0" dirty="0">
                <a:solidFill>
                  <a:schemeClr val="accent1"/>
                </a:solidFill>
                <a:latin typeface="Arial" charset="0"/>
              </a:rPr>
            </a:b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DE AFBEELDING</a:t>
            </a:r>
            <a:br>
              <a:rPr lang="nl-NL" sz="1000" baseline="0" dirty="0">
                <a:latin typeface="Arial" charset="0"/>
              </a:rPr>
            </a:br>
            <a:endParaRPr lang="nl-NL" sz="1000" baseline="0" dirty="0">
              <a:latin typeface="Arial" charset="0"/>
            </a:endParaRPr>
          </a:p>
          <a:p>
            <a:pPr marL="180000" indent="-180000">
              <a:tabLst/>
            </a:pPr>
            <a:r>
              <a:rPr lang="nl-NL" sz="1000" b="1" baseline="0" dirty="0">
                <a:latin typeface="Arial" charset="0"/>
              </a:rPr>
              <a:t>Positie in kader wijzigen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Ga op afbeelding staan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 opmaken…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afbeelding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Bijsnijden</a:t>
            </a:r>
            <a:r>
              <a:rPr lang="nl-NL" sz="1000" baseline="0" dirty="0">
                <a:latin typeface="Arial" charset="0"/>
              </a:rPr>
              <a:t> &gt;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Afbeeldingspositie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Verschuiving X of Y</a:t>
            </a:r>
          </a:p>
          <a:p>
            <a:pPr marL="144000" indent="-144000">
              <a:buAutoNum type="arabicPeriod"/>
              <a:tabLst/>
            </a:pPr>
            <a:endParaRPr lang="nl-NL" sz="1000" u="sng" baseline="0" dirty="0">
              <a:latin typeface="Arial" charset="0"/>
            </a:endParaRPr>
          </a:p>
          <a:p>
            <a:pPr marL="6350" indent="-6350">
              <a:tabLst/>
            </a:pPr>
            <a:endParaRPr lang="nl-NL" sz="1000" u="none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1000" b="1" u="none" baseline="0" dirty="0">
                <a:latin typeface="Arial" charset="0"/>
              </a:rPr>
              <a:t>Toegankelijkheid</a:t>
            </a: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Rechtermuisknop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Alt-tekst bewerken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Indien niet relevant: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Vink ‘Markeren als decoratief aan’.</a:t>
            </a:r>
            <a:br>
              <a:rPr lang="nl-NL" sz="1000" u="none" baseline="0" dirty="0">
                <a:latin typeface="Arial" charset="0"/>
              </a:rPr>
            </a:br>
            <a:endParaRPr lang="nl-NL" sz="1000" u="none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Indien wél relevant:</a:t>
            </a: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Beschrijf in het vak alsof 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je het beeld uitlegt aan iemand die blind is.</a:t>
            </a:r>
            <a:endParaRPr lang="nl-NL" sz="1000" baseline="0" dirty="0">
              <a:latin typeface="Arial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8210265-B331-504A-9961-DC716EA27283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1. Titel</a:t>
            </a:r>
          </a:p>
        </p:txBody>
      </p:sp>
    </p:spTree>
    <p:extLst>
      <p:ext uri="{BB962C8B-B14F-4D97-AF65-F5344CB8AC3E}">
        <p14:creationId xmlns:p14="http://schemas.microsoft.com/office/powerpoint/2010/main" val="74331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Vergelijking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1CADE6-CDAD-7B48-9AD2-719DE5447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8099" y="1341438"/>
            <a:ext cx="4680000" cy="87253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1ECFAF-FF51-2A45-AF0B-D3890003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8100" y="2209882"/>
            <a:ext cx="4680000" cy="38115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C49C70-F254-8F4F-9C68-75EC56109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02" y="1341438"/>
            <a:ext cx="4680000" cy="87253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E15B4E-E225-5742-B1CC-1AA8356F6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02" y="2209882"/>
            <a:ext cx="4680000" cy="38115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D83ADE-A723-E04A-8139-D60F1990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12C5AE-F86E-6349-917D-5B780229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EFD72E-6F0A-5743-AFB4-C1513822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04F09153-A874-AD48-9452-EE4DF3A9B4D0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05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87812A3-7154-0540-AD25-0959C9A2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199"/>
            <a:ext cx="9575800" cy="1028239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Logo CROW">
            <a:extLst>
              <a:ext uri="{FF2B5EF4-FFF2-40B4-BE49-F238E27FC236}">
                <a16:creationId xmlns:a16="http://schemas.microsoft.com/office/drawing/2014/main" id="{59CE222D-907A-3C4A-9BCE-52E2F2108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57CA66-6988-8B40-87C4-7BD14880A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437" y="2302777"/>
            <a:ext cx="275698" cy="336965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1103CC82-3874-4845-932A-EE03FCD116AF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BDAB547-1ABC-AE42-86C4-7101AEB12D58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EC36C60F-4C3B-4945-833D-C5F9263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027C4C76-81A0-5D4B-B499-0D913D40AF3B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Vergelijking Wit</a:t>
            </a:r>
          </a:p>
        </p:txBody>
      </p:sp>
    </p:spTree>
    <p:extLst>
      <p:ext uri="{BB962C8B-B14F-4D97-AF65-F5344CB8AC3E}">
        <p14:creationId xmlns:p14="http://schemas.microsoft.com/office/powerpoint/2010/main" val="124185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Algemeen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3C9F06BF-1965-2743-9587-17754FB4E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39999" cy="68580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6B9A74DC-32EC-FE4C-8780-34C912B1218F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AEC4911-252E-AA48-999E-BF83D4B2A578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Anders: Beschrijf in het vak alsof 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B9E89C9-7831-364B-AE2F-EB565DF4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1B0B8E39-3D9A-BF41-9A66-540BF68CE101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Algemeen</a:t>
            </a:r>
          </a:p>
        </p:txBody>
      </p:sp>
    </p:spTree>
    <p:extLst>
      <p:ext uri="{BB962C8B-B14F-4D97-AF65-F5344CB8AC3E}">
        <p14:creationId xmlns:p14="http://schemas.microsoft.com/office/powerpoint/2010/main" val="353127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Algemeen 6 beelden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6B9A74DC-32EC-FE4C-8780-34C912B1218F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AEC4911-252E-AA48-999E-BF83D4B2A578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Anders: Beschrijf in het vak alsof 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B9E89C9-7831-364B-AE2F-EB565DF4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1B0B8E39-3D9A-BF41-9A66-540BF68CE101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Algemeen 6 beelden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07529EF6-07C1-DC42-8775-875A55865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8100" y="1341438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53" name="Tijdelijke aanduiding voor afbeelding 6">
            <a:extLst>
              <a:ext uri="{FF2B5EF4-FFF2-40B4-BE49-F238E27FC236}">
                <a16:creationId xmlns:a16="http://schemas.microsoft.com/office/drawing/2014/main" id="{112716E7-ED34-C449-8A96-33F208F3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35404" y="1341438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54" name="Tijdelijke aanduiding voor afbeelding 6">
            <a:extLst>
              <a:ext uri="{FF2B5EF4-FFF2-40B4-BE49-F238E27FC236}">
                <a16:creationId xmlns:a16="http://schemas.microsoft.com/office/drawing/2014/main" id="{9221FE4B-92BD-1546-892F-EFB17452F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21752" y="1341438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55" name="Tijdelijke aanduiding voor afbeelding 6">
            <a:extLst>
              <a:ext uri="{FF2B5EF4-FFF2-40B4-BE49-F238E27FC236}">
                <a16:creationId xmlns:a16="http://schemas.microsoft.com/office/drawing/2014/main" id="{8A0F2692-BAC5-1840-AF90-4D2372E14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08100" y="3700325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56" name="Tijdelijke aanduiding voor afbeelding 6">
            <a:extLst>
              <a:ext uri="{FF2B5EF4-FFF2-40B4-BE49-F238E27FC236}">
                <a16:creationId xmlns:a16="http://schemas.microsoft.com/office/drawing/2014/main" id="{C235C96E-B249-524B-8EE8-1F7D2942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35404" y="3700325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  <p:sp>
        <p:nvSpPr>
          <p:cNvPr id="57" name="Tijdelijke aanduiding voor afbeelding 6">
            <a:extLst>
              <a:ext uri="{FF2B5EF4-FFF2-40B4-BE49-F238E27FC236}">
                <a16:creationId xmlns:a16="http://schemas.microsoft.com/office/drawing/2014/main" id="{76BAE93E-5DB0-EE45-93DB-883A28B9B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21752" y="3700325"/>
            <a:ext cx="3160800" cy="2314800"/>
          </a:xfrm>
          <a:solidFill>
            <a:schemeClr val="accent3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0085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Wegontwerp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48B34F82-432E-8646-90E7-A4CF81DD2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962" t="-1" r="47" b="781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A625A6C-A444-EE49-8A98-E7755D0C3E06}"/>
              </a:ext>
            </a:extLst>
          </p:cNvPr>
          <p:cNvSpPr txBox="1"/>
          <p:nvPr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03516FE-4928-F345-BF14-FE691891934A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Wegontwerp</a:t>
            </a:r>
          </a:p>
        </p:txBody>
      </p:sp>
    </p:spTree>
    <p:extLst>
      <p:ext uri="{BB962C8B-B14F-4D97-AF65-F5344CB8AC3E}">
        <p14:creationId xmlns:p14="http://schemas.microsoft.com/office/powerpoint/2010/main" val="903506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Contracteren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FF6A2DC6-0156-0E43-AE07-274E2786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99" r="33317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36C297B-E7CB-E940-88B4-E5C0B4B0FFD3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9D841A6-560D-A845-987C-CFC3C3A3D141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Contracteren</a:t>
            </a:r>
          </a:p>
        </p:txBody>
      </p:sp>
    </p:spTree>
    <p:extLst>
      <p:ext uri="{BB962C8B-B14F-4D97-AF65-F5344CB8AC3E}">
        <p14:creationId xmlns:p14="http://schemas.microsoft.com/office/powerpoint/2010/main" val="1204048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Gladheidsbestrijding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CE9CA7-2039-B04B-B732-E2A9A2C0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00" r="27116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2015DF8-8F01-344B-8C21-7A6F39FCDBA4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158B620-D225-9A45-8EF0-13B23E6E12E9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Gladheidsbestrijding</a:t>
            </a:r>
          </a:p>
        </p:txBody>
      </p:sp>
    </p:spTree>
    <p:extLst>
      <p:ext uri="{BB962C8B-B14F-4D97-AF65-F5344CB8AC3E}">
        <p14:creationId xmlns:p14="http://schemas.microsoft.com/office/powerpoint/2010/main" val="64609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Management openbare ruimte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E5E67C-A522-E049-9024-70DCD25E5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" r="34646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CBDFD4B-9F29-EC4C-9C56-14E61363D9DF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CF8290-6056-5346-812C-1089FF133384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Management </a:t>
            </a:r>
          </a:p>
        </p:txBody>
      </p:sp>
    </p:spTree>
    <p:extLst>
      <p:ext uri="{BB962C8B-B14F-4D97-AF65-F5344CB8AC3E}">
        <p14:creationId xmlns:p14="http://schemas.microsoft.com/office/powerpoint/2010/main" val="92546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Mobiliteit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81D7E1B-79EA-FF47-8D48-27662DE95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43" r="23573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4A45C5-7668-E342-A845-0EF2CEE93D53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B6BE544-922D-CE4D-A879-3F88D25F0396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Mobiliteit</a:t>
            </a:r>
          </a:p>
        </p:txBody>
      </p:sp>
    </p:spTree>
    <p:extLst>
      <p:ext uri="{BB962C8B-B14F-4D97-AF65-F5344CB8AC3E}">
        <p14:creationId xmlns:p14="http://schemas.microsoft.com/office/powerpoint/2010/main" val="317879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Fiets en voetgangers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0E3E386-E817-A34A-880A-92257DA14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7" r="31683"/>
          <a:stretch/>
        </p:blipFill>
        <p:spPr>
          <a:xfrm>
            <a:off x="1" y="137160"/>
            <a:ext cx="7740000" cy="672084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AA86DD-188D-4B4B-9E0C-BE59B83200D6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2FE908-8897-0341-98C5-0CD29C961FAA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Fiets en voetgangers</a:t>
            </a:r>
          </a:p>
        </p:txBody>
      </p:sp>
    </p:spTree>
    <p:extLst>
      <p:ext uri="{BB962C8B-B14F-4D97-AF65-F5344CB8AC3E}">
        <p14:creationId xmlns:p14="http://schemas.microsoft.com/office/powerpoint/2010/main" val="171864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ema colletief vervoer">
    <p:bg>
      <p:bgPr>
        <a:solidFill>
          <a:srgbClr val="E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04FA7A-A183-5D4F-B08D-7F125351E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87" r="23129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54735A6C-E5BB-6D45-90D5-70061A49D10F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68" y="1341438"/>
            <a:ext cx="2889431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22C778-D7F2-364C-BCB9-6259D176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80F9D40-2BC9-8545-B280-210A818E4728}"/>
              </a:ext>
            </a:extLst>
          </p:cNvPr>
          <p:cNvSpPr txBox="1"/>
          <p:nvPr userDrawn="1"/>
        </p:nvSpPr>
        <p:spPr>
          <a:xfrm>
            <a:off x="-2075446" y="0"/>
            <a:ext cx="136270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Deze basis-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afbeelding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kan </a:t>
            </a:r>
            <a:r>
              <a:rPr lang="nl-NL" sz="1000" b="1" u="sng" baseline="0" dirty="0">
                <a:latin typeface="Arial" charset="0"/>
              </a:rPr>
              <a:t>niet</a:t>
            </a:r>
            <a:r>
              <a:rPr lang="nl-NL" sz="1000" b="1" baseline="0" dirty="0">
                <a:latin typeface="Arial" charset="0"/>
              </a:rPr>
              <a:t> worden gewijzigd..</a:t>
            </a:r>
          </a:p>
          <a:p>
            <a:pPr marL="0" indent="0" algn="r">
              <a:buFontTx/>
              <a:buNone/>
              <a:tabLst/>
            </a:pP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Toch liever een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ander beeld? 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Dupliceer dan de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slide met het algemene thema.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5D7319E-5922-BB4F-AE77-0A20A762A50D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5. Thema </a:t>
            </a:r>
            <a:r>
              <a:rPr lang="nl-NL" sz="1000" b="1" baseline="0" dirty="0" err="1">
                <a:solidFill>
                  <a:schemeClr val="accent1"/>
                </a:solidFill>
              </a:rPr>
              <a:t>colletief</a:t>
            </a:r>
            <a:r>
              <a:rPr lang="nl-NL" sz="1000" b="1" baseline="0" dirty="0">
                <a:solidFill>
                  <a:schemeClr val="accent1"/>
                </a:solidFill>
              </a:rPr>
              <a:t> vervoer</a:t>
            </a:r>
          </a:p>
        </p:txBody>
      </p:sp>
    </p:spTree>
    <p:extLst>
      <p:ext uri="{BB962C8B-B14F-4D97-AF65-F5344CB8AC3E}">
        <p14:creationId xmlns:p14="http://schemas.microsoft.com/office/powerpoint/2010/main" val="131651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 Titel altern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E3B2F-F54E-1341-904B-E679BFBB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100" y="1341438"/>
            <a:ext cx="9575800" cy="2087562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800" baseline="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9883E7-E408-474A-BF31-0F2F09B55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100" y="3598223"/>
            <a:ext cx="9575800" cy="2423165"/>
          </a:xfrm>
        </p:spPr>
        <p:txBody>
          <a:bodyPr>
            <a:normAutofit/>
          </a:bodyPr>
          <a:lstStyle>
            <a:lvl1pPr marL="0" indent="0" algn="l">
              <a:lnSpc>
                <a:spcPts val="3000"/>
              </a:lnSpc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0E925CE4-77D8-2144-B2FB-EFA90CED5B12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05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52821DF8-F450-5542-8A6E-D97594E89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5" y="5747512"/>
            <a:ext cx="1985210" cy="59392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76CEFC3-634B-7A43-BB4A-E318BCD18A90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1. Titel alternatief</a:t>
            </a:r>
          </a:p>
        </p:txBody>
      </p:sp>
    </p:spTree>
    <p:extLst>
      <p:ext uri="{BB962C8B-B14F-4D97-AF65-F5344CB8AC3E}">
        <p14:creationId xmlns:p14="http://schemas.microsoft.com/office/powerpoint/2010/main" val="1892567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. Grafieken en tabell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C8FF4-7682-1C4B-86E3-98A31553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1" y="1341438"/>
            <a:ext cx="9575799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6DEDA0-314C-F54E-B239-E6CA73229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899"/>
          <a:stretch/>
        </p:blipFill>
        <p:spPr>
          <a:xfrm>
            <a:off x="12537541" y="0"/>
            <a:ext cx="9180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23F109A-75C8-6543-85B7-442440D9C152}"/>
              </a:ext>
            </a:extLst>
          </p:cNvPr>
          <p:cNvSpPr txBox="1"/>
          <p:nvPr userDrawn="1"/>
        </p:nvSpPr>
        <p:spPr>
          <a:xfrm>
            <a:off x="-2211718" y="0"/>
            <a:ext cx="1480198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tabLst/>
            </a:pPr>
            <a:r>
              <a:rPr lang="nl-NL" sz="1000" b="1" dirty="0">
                <a:latin typeface="Arial" charset="0"/>
              </a:rPr>
              <a:t>Grafiektype wijzigen</a:t>
            </a:r>
            <a:endParaRPr lang="nl-NL" sz="1000" b="1" baseline="0" dirty="0">
              <a:latin typeface="Arial" charset="0"/>
            </a:endParaRP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met 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baseline="0" dirty="0">
                <a:latin typeface="Arial" charset="0"/>
              </a:rPr>
              <a:t>op</a:t>
            </a:r>
            <a:r>
              <a:rPr lang="nl-NL" sz="1000" dirty="0">
                <a:latin typeface="Arial" charset="0"/>
              </a:rPr>
              <a:t> de grafiek</a:t>
            </a:r>
          </a:p>
          <a:p>
            <a:pPr marL="180000" indent="-180000">
              <a:tabLst/>
            </a:pPr>
            <a:r>
              <a:rPr lang="nl-NL" sz="1000" baseline="0" dirty="0">
                <a:latin typeface="Arial" charset="0"/>
              </a:rPr>
              <a:t>2.	Klik op </a:t>
            </a:r>
            <a:r>
              <a:rPr lang="nl-NL" sz="1000" u="sng" baseline="0" dirty="0">
                <a:latin typeface="Arial" charset="0"/>
              </a:rPr>
              <a:t>Ander type </a:t>
            </a:r>
            <a:br>
              <a:rPr lang="nl-NL" sz="1000" u="sng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grafiekreeks</a:t>
            </a:r>
            <a:br>
              <a:rPr lang="nl-NL" sz="1000" u="sng" baseline="0" dirty="0">
                <a:latin typeface="Arial" charset="0"/>
              </a:rPr>
            </a:br>
            <a:endParaRPr lang="nl-NL" sz="1000" u="sng" baseline="0" dirty="0">
              <a:latin typeface="Arial" charset="0"/>
            </a:endParaRPr>
          </a:p>
          <a:p>
            <a:pPr marL="180000" indent="-180000">
              <a:tabLst/>
            </a:pPr>
            <a:r>
              <a:rPr lang="nl-NL" sz="1000" b="1" dirty="0">
                <a:latin typeface="Arial" charset="0"/>
              </a:rPr>
              <a:t>Grafiekgegevens wijzigen</a:t>
            </a: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Klik met rechtermuisknop</a:t>
            </a:r>
            <a:br>
              <a:rPr lang="nl-NL" sz="1000" dirty="0">
                <a:latin typeface="Arial" charset="0"/>
              </a:rPr>
            </a:br>
            <a:r>
              <a:rPr lang="nl-NL" sz="1000" dirty="0">
                <a:latin typeface="Arial" charset="0"/>
              </a:rPr>
              <a:t>op de grafiek</a:t>
            </a: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Klik op </a:t>
            </a:r>
            <a:r>
              <a:rPr lang="nl-NL" sz="1000" u="sng" dirty="0">
                <a:latin typeface="Arial" charset="0"/>
              </a:rPr>
              <a:t>Gegevens bewerken in Excel</a:t>
            </a:r>
          </a:p>
          <a:p>
            <a:pPr marL="180000" indent="-180000">
              <a:buAutoNum type="arabicPeriod"/>
              <a:tabLst/>
            </a:pPr>
            <a:endParaRPr lang="nl-NL" sz="1000" b="1" u="sng" dirty="0">
              <a:latin typeface="Arial" charset="0"/>
            </a:endParaRPr>
          </a:p>
          <a:p>
            <a:pPr marL="6350" indent="-6350">
              <a:tabLst/>
            </a:pPr>
            <a:r>
              <a:rPr lang="nl-NL" sz="1000" b="1" u="none" baseline="0" dirty="0">
                <a:latin typeface="Arial" charset="0"/>
              </a:rPr>
              <a:t>Toegankelijkheid</a:t>
            </a:r>
            <a:br>
              <a:rPr lang="nl-NL" sz="1000" b="1" u="none" baseline="0" dirty="0">
                <a:latin typeface="Arial" charset="0"/>
              </a:rPr>
            </a:br>
            <a:r>
              <a:rPr lang="nl-NL" sz="1000" b="1" u="none" baseline="0" dirty="0">
                <a:latin typeface="Arial" charset="0"/>
              </a:rPr>
              <a:t>ook voor figuren</a:t>
            </a: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Rechtermuisknop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Alt-tekst bewerken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Indien niet relevant: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Vink ‘Markeren als decoratief aan’.</a:t>
            </a:r>
            <a:br>
              <a:rPr lang="nl-NL" sz="1000" u="none" baseline="0" dirty="0">
                <a:latin typeface="Arial" charset="0"/>
              </a:rPr>
            </a:b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Indien wél relevant: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Beschrijf in het vak alsof je het beeld uitlegt aan iemand die blind is.</a:t>
            </a:r>
            <a:endParaRPr lang="nl-NL" sz="1000" baseline="0" dirty="0">
              <a:latin typeface="Arial" charset="0"/>
            </a:endParaRPr>
          </a:p>
          <a:p>
            <a:pPr marL="180000" indent="-180000">
              <a:buAutoNum type="arabicPeriod"/>
              <a:tabLst/>
            </a:pPr>
            <a:endParaRPr lang="nl-NL" sz="1000" b="1" u="sng" dirty="0">
              <a:latin typeface="Arial" charset="0"/>
            </a:endParaRPr>
          </a:p>
          <a:p>
            <a:pPr marL="144000" indent="-144000">
              <a:buAutoNum type="arabicPeriod"/>
              <a:tabLst/>
            </a:pPr>
            <a:endParaRPr lang="nl-NL" sz="1000" baseline="0" dirty="0">
              <a:latin typeface="Arial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F5307BE-CEF7-B94C-9A97-9118E7EF66AF}"/>
              </a:ext>
            </a:extLst>
          </p:cNvPr>
          <p:cNvSpPr txBox="1"/>
          <p:nvPr userDrawn="1"/>
        </p:nvSpPr>
        <p:spPr>
          <a:xfrm>
            <a:off x="926890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000" b="1" baseline="0" dirty="0"/>
              <a:t>Grafieksuggesties staan rechts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EE97DDE-66E4-9947-8AFC-007A64053855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6. Grafieken en tabellen</a:t>
            </a:r>
          </a:p>
        </p:txBody>
      </p:sp>
    </p:spTree>
    <p:extLst>
      <p:ext uri="{BB962C8B-B14F-4D97-AF65-F5344CB8AC3E}">
        <p14:creationId xmlns:p14="http://schemas.microsoft.com/office/powerpoint/2010/main" val="712665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ectiekop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D142E6F-69E4-E942-B7B0-3EC78FE21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502A03-6A19-6E4C-A1DF-69A1888B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2119791"/>
            <a:ext cx="9575800" cy="3901597"/>
          </a:xfrm>
        </p:spPr>
        <p:txBody>
          <a:bodyPr anchor="t" anchorCtr="0"/>
          <a:lstStyle>
            <a:lvl1pPr>
              <a:lnSpc>
                <a:spcPts val="6000"/>
              </a:lnSpc>
              <a:defRPr sz="6000" b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1D4183-A521-5F4F-ADED-2C569893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31FAC63-9856-B445-9EB4-AA0AE0282F5A}" type="datetimeFigureOut">
              <a:rPr lang="nl-NL" smtClean="0"/>
              <a:pPr/>
              <a:t>16-12-22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9D3F5-FDB8-AC47-9025-55CBD296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B69DE8-7B79-2049-9B72-9A40954D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7FC4AC0E-E957-9249-B8E7-0F64213E367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BF7396A3-E12C-3449-BD9C-141163E2A4AA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 descr="Logo CROW">
            <a:extLst>
              <a:ext uri="{FF2B5EF4-FFF2-40B4-BE49-F238E27FC236}">
                <a16:creationId xmlns:a16="http://schemas.microsoft.com/office/drawing/2014/main" id="{6CF37726-5BE0-1642-B397-303E6A46A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8B5F84B-CB2F-4E4E-A1E4-8C5C4FDCD878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7. Sectiekop Blauw</a:t>
            </a:r>
          </a:p>
        </p:txBody>
      </p:sp>
    </p:spTree>
    <p:extLst>
      <p:ext uri="{BB962C8B-B14F-4D97-AF65-F5344CB8AC3E}">
        <p14:creationId xmlns:p14="http://schemas.microsoft.com/office/powerpoint/2010/main" val="74624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ectiekop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D142E6F-69E4-E942-B7B0-3EC78FE21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502A03-6A19-6E4C-A1DF-69A1888B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2119791"/>
            <a:ext cx="9575800" cy="3901597"/>
          </a:xfrm>
        </p:spPr>
        <p:txBody>
          <a:bodyPr anchor="t" anchorCtr="0"/>
          <a:lstStyle>
            <a:lvl1pPr>
              <a:lnSpc>
                <a:spcPts val="6000"/>
              </a:lnSpc>
              <a:defRPr sz="6000" b="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1D4183-A521-5F4F-ADED-2C569893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fld id="{D31FAC63-9856-B445-9EB4-AA0AE0282F5A}" type="datetimeFigureOut">
              <a:rPr lang="nl-NL" smtClean="0"/>
              <a:pPr/>
              <a:t>16-12-22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9D3F5-FDB8-AC47-9025-55CBD296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B69DE8-7B79-2049-9B72-9A40954D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fld id="{7FC4AC0E-E957-9249-B8E7-0F64213E367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BF7396A3-E12C-3449-BD9C-141163E2A4AA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 descr="Logo CROW">
            <a:extLst>
              <a:ext uri="{FF2B5EF4-FFF2-40B4-BE49-F238E27FC236}">
                <a16:creationId xmlns:a16="http://schemas.microsoft.com/office/drawing/2014/main" id="{6CF37726-5BE0-1642-B397-303E6A46A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1C8DF39-BEC1-AE4B-AD2F-C853163EB6D3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7. Sectiekop Wit</a:t>
            </a:r>
          </a:p>
        </p:txBody>
      </p:sp>
    </p:spTree>
    <p:extLst>
      <p:ext uri="{BB962C8B-B14F-4D97-AF65-F5344CB8AC3E}">
        <p14:creationId xmlns:p14="http://schemas.microsoft.com/office/powerpoint/2010/main" val="412366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Eindslide">
    <p:bg>
      <p:bgPr>
        <a:solidFill>
          <a:srgbClr val="05A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>
            <a:extLst>
              <a:ext uri="{FF2B5EF4-FFF2-40B4-BE49-F238E27FC236}">
                <a16:creationId xmlns:a16="http://schemas.microsoft.com/office/drawing/2014/main" id="{0E925CE4-77D8-2144-B2FB-EFA90CED5B12}"/>
              </a:ext>
            </a:extLst>
          </p:cNvPr>
          <p:cNvSpPr/>
          <p:nvPr userDrawn="1"/>
        </p:nvSpPr>
        <p:spPr>
          <a:xfrm>
            <a:off x="-54000" y="2742484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41F3E10-085F-A240-A279-A43F72831C58}"/>
              </a:ext>
            </a:extLst>
          </p:cNvPr>
          <p:cNvSpPr/>
          <p:nvPr userDrawn="1"/>
        </p:nvSpPr>
        <p:spPr>
          <a:xfrm>
            <a:off x="-54000" y="-91439"/>
            <a:ext cx="12415520" cy="2833924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52821DF8-F450-5542-8A6E-D97594E89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90" y="310515"/>
            <a:ext cx="1985210" cy="593921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20F0EC-7D13-C24C-BFA1-9C2CAA6FC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8808" y="1341438"/>
            <a:ext cx="8805092" cy="1401048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5000"/>
              </a:lnSpc>
              <a:buFontTx/>
              <a:buNone/>
              <a:defRPr sz="4800" b="1" baseline="0">
                <a:solidFill>
                  <a:schemeClr val="accent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nl-NL" dirty="0"/>
              <a:t>Klik om tekst te bewerken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92E9701-383D-4C41-B135-ED7BDFC54F3B}"/>
              </a:ext>
            </a:extLst>
          </p:cNvPr>
          <p:cNvSpPr txBox="1"/>
          <p:nvPr userDrawn="1"/>
        </p:nvSpPr>
        <p:spPr>
          <a:xfrm>
            <a:off x="-2075446" y="0"/>
            <a:ext cx="136270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Eindslide</a:t>
            </a: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Plaats hier een tekst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in de trant van:</a:t>
            </a:r>
            <a:br>
              <a:rPr lang="nl-NL" sz="1000" b="1" baseline="0" dirty="0">
                <a:latin typeface="Arial" charset="0"/>
              </a:rPr>
            </a:br>
            <a:endParaRPr lang="nl-NL" sz="1000" b="1" baseline="0" dirty="0">
              <a:latin typeface="Arial" charset="0"/>
            </a:endParaRPr>
          </a:p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Bedankt voor uw aandacht!</a:t>
            </a:r>
            <a:br>
              <a:rPr lang="nl-NL" sz="1000" b="1" baseline="0" dirty="0">
                <a:latin typeface="Arial" charset="0"/>
              </a:rPr>
            </a:b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Probeer de tekst op 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één regel te houden.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85EFEBF-1CEB-B547-93C8-B1ECCD6D3045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8. Eindslide</a:t>
            </a:r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16A4B710-35E2-9948-9553-759052AD72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78808" y="4032689"/>
            <a:ext cx="8805092" cy="231254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3306202-B433-8F4C-8A40-F7F1546AC427}"/>
              </a:ext>
            </a:extLst>
          </p:cNvPr>
          <p:cNvSpPr txBox="1"/>
          <p:nvPr userDrawn="1"/>
        </p:nvSpPr>
        <p:spPr>
          <a:xfrm>
            <a:off x="-2075446" y="1828800"/>
            <a:ext cx="1362706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Foto vervangen</a:t>
            </a:r>
            <a:br>
              <a:rPr lang="nl-NL" sz="1000" b="1" baseline="0" dirty="0">
                <a:latin typeface="Arial" charset="0"/>
              </a:rPr>
            </a:br>
            <a:r>
              <a:rPr lang="nl-NL" sz="1000" b="0" baseline="0" dirty="0">
                <a:latin typeface="Arial" charset="0"/>
              </a:rPr>
              <a:t>Schuif blauwe transparante vlak </a:t>
            </a:r>
            <a:br>
              <a:rPr lang="nl-NL" sz="1000" b="0" baseline="0" dirty="0">
                <a:latin typeface="Arial" charset="0"/>
              </a:rPr>
            </a:br>
            <a:r>
              <a:rPr lang="nl-NL" sz="1000" b="0" baseline="0" dirty="0">
                <a:latin typeface="Arial" charset="0"/>
              </a:rPr>
              <a:t>naar rechts of links.</a:t>
            </a:r>
            <a:br>
              <a:rPr lang="nl-NL" sz="1000" b="0" baseline="0" dirty="0">
                <a:latin typeface="Arial" charset="0"/>
              </a:rPr>
            </a:br>
            <a:br>
              <a:rPr lang="nl-NL" sz="1000" b="0" baseline="0" dirty="0">
                <a:latin typeface="Arial" charset="0"/>
              </a:rPr>
            </a:br>
            <a:r>
              <a:rPr lang="nl-NL" sz="1000" b="0" baseline="0" dirty="0">
                <a:latin typeface="Arial" charset="0"/>
              </a:rPr>
              <a:t>Klik op de </a:t>
            </a:r>
            <a:br>
              <a:rPr lang="nl-NL" sz="1000" b="0" baseline="0" dirty="0">
                <a:latin typeface="Arial" charset="0"/>
              </a:rPr>
            </a:br>
            <a:r>
              <a:rPr lang="nl-NL" sz="1000" b="0" baseline="0" dirty="0">
                <a:latin typeface="Arial" charset="0"/>
              </a:rPr>
              <a:t>afbeelding eronder. Rechtermuisknop: Afbeelding wijzigen.</a:t>
            </a:r>
            <a:br>
              <a:rPr lang="nl-NL" sz="1000" b="0" baseline="0" dirty="0">
                <a:latin typeface="Arial" charset="0"/>
              </a:rPr>
            </a:br>
            <a:br>
              <a:rPr lang="nl-NL" sz="1000" b="0" baseline="0" dirty="0">
                <a:latin typeface="Arial" charset="0"/>
              </a:rPr>
            </a:br>
            <a:r>
              <a:rPr lang="nl-NL" sz="1000" b="1" baseline="0" dirty="0">
                <a:latin typeface="Arial" charset="0"/>
              </a:rPr>
              <a:t>Schuif blauwe transparante vlak weer terug.</a:t>
            </a:r>
          </a:p>
        </p:txBody>
      </p:sp>
    </p:spTree>
    <p:extLst>
      <p:ext uri="{BB962C8B-B14F-4D97-AF65-F5344CB8AC3E}">
        <p14:creationId xmlns:p14="http://schemas.microsoft.com/office/powerpoint/2010/main" val="414337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. 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B36B664-6713-1E4F-A70A-16F5CC12ECC5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Leeg</a:t>
            </a:r>
          </a:p>
        </p:txBody>
      </p:sp>
    </p:spTree>
    <p:extLst>
      <p:ext uri="{BB962C8B-B14F-4D97-AF65-F5344CB8AC3E}">
        <p14:creationId xmlns:p14="http://schemas.microsoft.com/office/powerpoint/2010/main" val="74508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. Tools e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333D5C-D62D-C54F-BB0D-9DC4AA41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287B2D-74B1-4946-8651-8A58CA59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269600-A385-7548-AD6F-297B5276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1DFF620-FDB1-CF41-94FF-D531953F6F49}"/>
              </a:ext>
            </a:extLst>
          </p:cNvPr>
          <p:cNvSpPr txBox="1">
            <a:spLocks/>
          </p:cNvSpPr>
          <p:nvPr userDrawn="1"/>
        </p:nvSpPr>
        <p:spPr>
          <a:xfrm>
            <a:off x="1319955" y="283234"/>
            <a:ext cx="3254494" cy="540034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NL" sz="2800" baseline="0" dirty="0"/>
              <a:t>Tools en tips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F24409F-EF12-1D44-8402-0963B4652565}"/>
              </a:ext>
            </a:extLst>
          </p:cNvPr>
          <p:cNvSpPr txBox="1"/>
          <p:nvPr userDrawn="1"/>
        </p:nvSpPr>
        <p:spPr>
          <a:xfrm>
            <a:off x="6050867" y="5517389"/>
            <a:ext cx="542862" cy="503999"/>
          </a:xfrm>
          <a:prstGeom prst="rect">
            <a:avLst/>
          </a:prstGeom>
          <a:solidFill>
            <a:srgbClr val="000000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B74DCCB-9CD9-DB48-98D1-8E5A280C0091}"/>
              </a:ext>
            </a:extLst>
          </p:cNvPr>
          <p:cNvSpPr txBox="1"/>
          <p:nvPr userDrawn="1"/>
        </p:nvSpPr>
        <p:spPr>
          <a:xfrm>
            <a:off x="6662054" y="5517389"/>
            <a:ext cx="542862" cy="503999"/>
          </a:xfrm>
          <a:prstGeom prst="rect">
            <a:avLst/>
          </a:prstGeom>
          <a:solidFill>
            <a:srgbClr val="029FE2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158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224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F4517B3-9975-964D-879E-42E79C855A64}"/>
              </a:ext>
            </a:extLst>
          </p:cNvPr>
          <p:cNvSpPr txBox="1"/>
          <p:nvPr userDrawn="1"/>
        </p:nvSpPr>
        <p:spPr>
          <a:xfrm>
            <a:off x="7273242" y="5517389"/>
            <a:ext cx="542862" cy="503999"/>
          </a:xfrm>
          <a:prstGeom prst="rect">
            <a:avLst/>
          </a:prstGeom>
          <a:solidFill>
            <a:srgbClr val="008088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126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133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A8CE69-4CFA-9D42-B215-AA88B1832201}"/>
              </a:ext>
            </a:extLst>
          </p:cNvPr>
          <p:cNvSpPr txBox="1"/>
          <p:nvPr userDrawn="1"/>
        </p:nvSpPr>
        <p:spPr>
          <a:xfrm>
            <a:off x="7884430" y="5517389"/>
            <a:ext cx="542862" cy="503999"/>
          </a:xfrm>
          <a:prstGeom prst="rect">
            <a:avLst/>
          </a:prstGeom>
          <a:solidFill>
            <a:srgbClr val="676567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100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101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103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2D1C424-1A14-6E48-8E58-8791325F4FF9}"/>
              </a:ext>
            </a:extLst>
          </p:cNvPr>
          <p:cNvSpPr txBox="1"/>
          <p:nvPr userDrawn="1"/>
        </p:nvSpPr>
        <p:spPr>
          <a:xfrm>
            <a:off x="8495618" y="5517389"/>
            <a:ext cx="542862" cy="503999"/>
          </a:xfrm>
          <a:prstGeom prst="rect">
            <a:avLst/>
          </a:prstGeom>
          <a:solidFill>
            <a:srgbClr val="01A069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0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156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99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5DE1E5C-5E5F-3D4F-84D5-D869A2B570B0}"/>
              </a:ext>
            </a:extLst>
          </p:cNvPr>
          <p:cNvSpPr txBox="1"/>
          <p:nvPr userDrawn="1"/>
        </p:nvSpPr>
        <p:spPr>
          <a:xfrm>
            <a:off x="9106806" y="5517389"/>
            <a:ext cx="542862" cy="503999"/>
          </a:xfrm>
          <a:prstGeom prst="rect">
            <a:avLst/>
          </a:prstGeom>
          <a:solidFill>
            <a:srgbClr val="A3C526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165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196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9C6513E-C83E-5747-8192-3433C95386A4}"/>
              </a:ext>
            </a:extLst>
          </p:cNvPr>
          <p:cNvSpPr txBox="1"/>
          <p:nvPr userDrawn="1"/>
        </p:nvSpPr>
        <p:spPr>
          <a:xfrm>
            <a:off x="9717994" y="5517389"/>
            <a:ext cx="542862" cy="503999"/>
          </a:xfrm>
          <a:prstGeom prst="rect">
            <a:avLst/>
          </a:prstGeom>
          <a:solidFill>
            <a:srgbClr val="70AD47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	56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	62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	69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CDF1901-AB32-7948-8431-A53537D585D1}"/>
              </a:ext>
            </a:extLst>
          </p:cNvPr>
          <p:cNvSpPr txBox="1"/>
          <p:nvPr userDrawn="1"/>
        </p:nvSpPr>
        <p:spPr>
          <a:xfrm>
            <a:off x="10329181" y="5517389"/>
            <a:ext cx="542862" cy="503999"/>
          </a:xfrm>
          <a:prstGeom prst="rect">
            <a:avLst/>
          </a:prstGeom>
          <a:solidFill>
            <a:srgbClr val="E8E6E3"/>
          </a:solidFill>
        </p:spPr>
        <p:txBody>
          <a:bodyPr wrap="square" lIns="104400" rIns="72000" rtlCol="0" anchor="ctr" anchorCtr="0">
            <a:noAutofit/>
          </a:bodyPr>
          <a:lstStyle/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	234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	232</a:t>
            </a:r>
          </a:p>
          <a:p>
            <a:pPr>
              <a:tabLst>
                <a:tab pos="307975" algn="r"/>
              </a:tabLst>
            </a:pPr>
            <a:r>
              <a:rPr lang="nl-NL" sz="8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	228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E6C0FB0-EADD-7F4B-811C-D24A6EB8DCB7}"/>
              </a:ext>
            </a:extLst>
          </p:cNvPr>
          <p:cNvSpPr txBox="1"/>
          <p:nvPr userDrawn="1"/>
        </p:nvSpPr>
        <p:spPr>
          <a:xfrm>
            <a:off x="1319955" y="1649847"/>
            <a:ext cx="2742291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tabLst/>
            </a:pPr>
            <a:r>
              <a:rPr lang="nl-NL" sz="1000" b="1" dirty="0">
                <a:latin typeface="Arial" charset="0"/>
              </a:rPr>
              <a:t>Bepaal het doel van de presentatie</a:t>
            </a:r>
            <a:endParaRPr lang="nl-NL" sz="1000" b="1" baseline="0" dirty="0">
              <a:latin typeface="Arial" charset="0"/>
            </a:endParaRP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Is de presentatie bedoeld tijdens een voordracht of</a:t>
            </a:r>
          </a:p>
          <a:p>
            <a:pPr marL="180000" indent="-180000">
              <a:buFontTx/>
              <a:buAutoNum type="arabicPeriod"/>
            </a:pPr>
            <a:r>
              <a:rPr lang="nl-NL" sz="1000" dirty="0">
                <a:latin typeface="Arial" charset="0"/>
              </a:rPr>
              <a:t>Is het de bedoeling dat de kijken rechtstreeks de presentatie het scherm te zien krijgt.</a:t>
            </a:r>
          </a:p>
          <a:p>
            <a:pPr marL="0" indent="0">
              <a:buFontTx/>
              <a:buNone/>
            </a:pPr>
            <a:r>
              <a:rPr lang="nl-NL" sz="1000" dirty="0">
                <a:latin typeface="Arial" charset="0"/>
              </a:rPr>
              <a:t>In het laatste geval kunnen teksten kleiner geplaatst worden.</a:t>
            </a:r>
          </a:p>
          <a:p>
            <a:pPr marL="144000" indent="-144000">
              <a:buFontTx/>
              <a:buAutoNum type="arabicPeriod"/>
            </a:pPr>
            <a:endParaRPr lang="nl-NL" sz="1000" dirty="0">
              <a:latin typeface="Arial" charset="0"/>
            </a:endParaRPr>
          </a:p>
          <a:p>
            <a:pPr marL="144000" indent="-144000">
              <a:tabLst/>
            </a:pPr>
            <a:r>
              <a:rPr lang="nl-NL" sz="1000" b="1" dirty="0">
                <a:latin typeface="Arial" charset="0"/>
              </a:rPr>
              <a:t>Gebruik tekst en beeld</a:t>
            </a:r>
            <a:endParaRPr lang="nl-NL" sz="1000" b="1" baseline="0" dirty="0">
              <a:latin typeface="Arial" charset="0"/>
            </a:endParaRP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Beperk het tekstvolume; Gebruik kernbegrippen en alleen de hoofdzaken. Hanteer directe taal. </a:t>
            </a:r>
            <a:br>
              <a:rPr lang="nl-NL" sz="1000" dirty="0">
                <a:latin typeface="Arial" charset="0"/>
              </a:rPr>
            </a:br>
            <a:r>
              <a:rPr lang="nl-NL" sz="1000" dirty="0">
                <a:latin typeface="Arial" charset="0"/>
              </a:rPr>
              <a:t>Tip: gebruik de 1-6-6-regel: </a:t>
            </a:r>
            <a:br>
              <a:rPr lang="nl-NL" sz="1000" dirty="0">
                <a:latin typeface="Arial" charset="0"/>
              </a:rPr>
            </a:br>
            <a:r>
              <a:rPr lang="nl-NL" sz="1000" dirty="0">
                <a:latin typeface="Arial" charset="0"/>
              </a:rPr>
              <a:t>1 idee per slide; max 6 woorden per regel; </a:t>
            </a:r>
            <a:br>
              <a:rPr lang="nl-NL" sz="1000" dirty="0">
                <a:latin typeface="Arial" charset="0"/>
              </a:rPr>
            </a:br>
            <a:r>
              <a:rPr lang="nl-NL" sz="1000" dirty="0">
                <a:latin typeface="Arial" charset="0"/>
              </a:rPr>
              <a:t>max 6 regels per dia.</a:t>
            </a:r>
          </a:p>
          <a:p>
            <a:pPr marL="180000" indent="-180000">
              <a:buFontTx/>
              <a:buAutoNum type="arabicPeriod"/>
            </a:pPr>
            <a:r>
              <a:rPr lang="nl-NL" sz="1000" dirty="0">
                <a:latin typeface="Arial" charset="0"/>
              </a:rPr>
              <a:t>Accentueer tekst alleen d.m.v. vette tekst.</a:t>
            </a:r>
          </a:p>
          <a:p>
            <a:pPr marL="180000" indent="-180000">
              <a:buFontTx/>
              <a:buAutoNum type="arabicPeriod"/>
            </a:pPr>
            <a:r>
              <a:rPr lang="nl-NL" sz="1000" dirty="0">
                <a:latin typeface="Arial" charset="0"/>
              </a:rPr>
              <a:t>Zet de conclusie in de titel.</a:t>
            </a:r>
            <a:br>
              <a:rPr lang="nl-NL" sz="1000" dirty="0">
                <a:latin typeface="Arial" charset="0"/>
              </a:rPr>
            </a:br>
            <a:r>
              <a:rPr lang="nl-NL" sz="1000" dirty="0" err="1">
                <a:latin typeface="Arial" charset="0"/>
              </a:rPr>
              <a:t>Vb</a:t>
            </a:r>
            <a:r>
              <a:rPr lang="nl-NL" sz="1000" dirty="0">
                <a:latin typeface="Arial" charset="0"/>
              </a:rPr>
              <a:t>: 35% bewoners ondervindt hinder.</a:t>
            </a: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Structureer de informatie.</a:t>
            </a:r>
          </a:p>
          <a:p>
            <a:pPr marL="180000" indent="-180000">
              <a:buFontTx/>
              <a:buAutoNum type="arabicPeriod"/>
            </a:pPr>
            <a:r>
              <a:rPr lang="nl-NL" sz="1000" dirty="0">
                <a:latin typeface="Arial" charset="0"/>
              </a:rPr>
              <a:t>Gebruik grafieken op een correctie manier.</a:t>
            </a:r>
          </a:p>
          <a:p>
            <a:pPr marL="180000" indent="-180000">
              <a:buAutoNum type="arabicPeriod" startAt="6"/>
              <a:tabLst/>
            </a:pPr>
            <a:r>
              <a:rPr lang="nl-NL" sz="1000" dirty="0">
                <a:latin typeface="Arial" charset="0"/>
              </a:rPr>
              <a:t>Zet bij een grafiek wat de boodschap is, zo kan het publiek gericht kijken en luisteren.</a:t>
            </a:r>
          </a:p>
          <a:p>
            <a:pPr marL="180000" indent="-180000">
              <a:buAutoNum type="arabicPeriod" startAt="6"/>
              <a:tabLst/>
            </a:pPr>
            <a:r>
              <a:rPr lang="nl-NL" sz="1000" dirty="0">
                <a:latin typeface="Arial" charset="0"/>
              </a:rPr>
              <a:t>Gebruik overzichtelijke tabellen. Orden de informatie logisch en laat overbodige zaken weg. Zet de conclusie in de titel.</a:t>
            </a:r>
          </a:p>
          <a:p>
            <a:pPr marL="180000" indent="-180000">
              <a:buAutoNum type="arabicPeriod" startAt="6"/>
              <a:tabLst/>
            </a:pPr>
            <a:r>
              <a:rPr lang="nl-NL" sz="1000" dirty="0">
                <a:latin typeface="Arial" charset="0"/>
              </a:rPr>
              <a:t>Gebruik aansprekende beelden.</a:t>
            </a:r>
          </a:p>
          <a:p>
            <a:pPr marL="180000" indent="-180000">
              <a:buAutoNum type="arabicPeriod" startAt="6"/>
              <a:tabLst/>
            </a:pPr>
            <a:r>
              <a:rPr lang="nl-NL" sz="1000" dirty="0">
                <a:latin typeface="Arial" charset="0"/>
              </a:rPr>
              <a:t>Gebruik géén </a:t>
            </a:r>
            <a:r>
              <a:rPr lang="nl-NL" sz="1000" dirty="0" err="1">
                <a:latin typeface="Arial" charset="0"/>
              </a:rPr>
              <a:t>softtone</a:t>
            </a:r>
            <a:r>
              <a:rPr lang="nl-NL" sz="1000" dirty="0">
                <a:latin typeface="Arial" charset="0"/>
              </a:rPr>
              <a:t> beelden</a:t>
            </a:r>
            <a:r>
              <a:rPr lang="nl-NL" sz="1000" baseline="0" dirty="0">
                <a:latin typeface="Arial" charset="0"/>
              </a:rPr>
              <a:t> achter tekst.</a:t>
            </a:r>
            <a:endParaRPr lang="nl-NL" sz="1000" dirty="0">
              <a:latin typeface="Arial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F5B11D9-4791-9E4E-8BF7-0FA019D2280F}"/>
              </a:ext>
            </a:extLst>
          </p:cNvPr>
          <p:cNvSpPr txBox="1"/>
          <p:nvPr userDrawn="1"/>
        </p:nvSpPr>
        <p:spPr>
          <a:xfrm>
            <a:off x="9579621" y="1597967"/>
            <a:ext cx="136001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tabLst/>
            </a:pPr>
            <a:r>
              <a:rPr lang="nl-NL" sz="1000" b="1" baseline="0" dirty="0">
                <a:latin typeface="Arial" charset="0"/>
              </a:rPr>
              <a:t>Video automatisch laten afspelen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venster </a:t>
            </a:r>
            <a:r>
              <a:rPr lang="nl-NL" sz="1000" u="sng" baseline="0" dirty="0">
                <a:latin typeface="Arial" charset="0"/>
              </a:rPr>
              <a:t>Animaties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Ga naar deelvenster </a:t>
            </a:r>
            <a:r>
              <a:rPr lang="nl-NL" sz="1000" u="sng" baseline="0" dirty="0">
                <a:latin typeface="Arial" charset="0"/>
              </a:rPr>
              <a:t>Animatie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Dubbelklik op </a:t>
            </a:r>
            <a:r>
              <a:rPr lang="nl-NL" sz="1000" u="sng" baseline="0" dirty="0">
                <a:latin typeface="Arial" charset="0"/>
              </a:rPr>
              <a:t>Afspelen</a:t>
            </a:r>
          </a:p>
          <a:p>
            <a:pPr marL="180000" indent="-180000">
              <a:buAutoNum type="arabicPeriod"/>
              <a:tabLst/>
            </a:pPr>
            <a:endParaRPr lang="nl-NL" sz="1000" baseline="0" dirty="0">
              <a:latin typeface="Arial" charset="0"/>
            </a:endParaRPr>
          </a:p>
          <a:p>
            <a:pPr marL="0" indent="0">
              <a:buFontTx/>
              <a:buNone/>
              <a:tabLst/>
            </a:pPr>
            <a:r>
              <a:rPr lang="nl-NL" sz="1000" baseline="0" dirty="0">
                <a:latin typeface="Arial" charset="0"/>
              </a:rPr>
              <a:t>De film zal bij de eerste klik starten met afspelen.</a:t>
            </a:r>
          </a:p>
          <a:p>
            <a:pPr marL="0" indent="0">
              <a:buFontTx/>
              <a:buNone/>
              <a:tabLst/>
            </a:pPr>
            <a:r>
              <a:rPr lang="nl-NL" sz="1000" baseline="0" dirty="0">
                <a:latin typeface="Arial" charset="0"/>
              </a:rPr>
              <a:t>Onderbreken, terug- en </a:t>
            </a:r>
            <a:r>
              <a:rPr lang="nl-NL" sz="1000" baseline="0" dirty="0" err="1">
                <a:latin typeface="Arial" charset="0"/>
              </a:rPr>
              <a:t>vooruitspoelen</a:t>
            </a:r>
            <a:r>
              <a:rPr lang="nl-NL" sz="1000" baseline="0" dirty="0">
                <a:latin typeface="Arial" charset="0"/>
              </a:rPr>
              <a:t> doet u met behulp van het controlepanel tijdens de presentatie. </a:t>
            </a:r>
          </a:p>
          <a:p>
            <a:pPr marL="180000" indent="-180000">
              <a:buFontTx/>
              <a:buNone/>
              <a:tabLst/>
            </a:pPr>
            <a:endParaRPr lang="nl-NL" sz="1000" dirty="0">
              <a:latin typeface="Arial" charset="0"/>
            </a:endParaRPr>
          </a:p>
          <a:p>
            <a:pPr marL="180000" indent="-180000">
              <a:buFontTx/>
              <a:buNone/>
              <a:tabLst/>
            </a:pPr>
            <a:r>
              <a:rPr lang="nl-NL" sz="1000" b="1" baseline="0" dirty="0">
                <a:latin typeface="Arial" charset="0"/>
              </a:rPr>
              <a:t>Gebruik </a:t>
            </a:r>
            <a:r>
              <a:rPr lang="nl-NL" sz="1000" b="1" baseline="0" dirty="0" err="1">
                <a:latin typeface="Arial" charset="0"/>
              </a:rPr>
              <a:t>SmartArt</a:t>
            </a:r>
            <a:endParaRPr lang="nl-NL" sz="1000" b="1" baseline="0" dirty="0">
              <a:latin typeface="Arial" charset="0"/>
            </a:endParaRPr>
          </a:p>
          <a:p>
            <a:pPr marL="180000" indent="-180000">
              <a:buFontTx/>
              <a:buAutoNum type="arabicPeriod"/>
              <a:tabLst/>
            </a:pPr>
            <a:r>
              <a:rPr lang="nl-NL" sz="1000" dirty="0">
                <a:latin typeface="Arial" charset="0"/>
              </a:rPr>
              <a:t>Klik op venster </a:t>
            </a:r>
            <a:r>
              <a:rPr lang="nl-NL" sz="1000" u="sng" dirty="0">
                <a:latin typeface="Arial" charset="0"/>
              </a:rPr>
              <a:t>Invoegen</a:t>
            </a:r>
          </a:p>
          <a:p>
            <a:pPr marL="180000" indent="-180000">
              <a:buFontTx/>
              <a:buAutoNum type="arabicPeriod"/>
              <a:tabLst/>
            </a:pPr>
            <a:r>
              <a:rPr lang="nl-NL" sz="1000" dirty="0">
                <a:latin typeface="Arial" charset="0"/>
              </a:rPr>
              <a:t>Vervolgens op </a:t>
            </a:r>
            <a:r>
              <a:rPr lang="nl-NL" sz="1000" dirty="0" err="1">
                <a:latin typeface="Arial" charset="0"/>
              </a:rPr>
              <a:t>SmartArt</a:t>
            </a:r>
            <a:r>
              <a:rPr lang="nl-NL" sz="1000" dirty="0">
                <a:latin typeface="Arial" charset="0"/>
              </a:rPr>
              <a:t>.</a:t>
            </a:r>
            <a:endParaRPr lang="nl-NL" sz="1000" baseline="0" dirty="0">
              <a:latin typeface="Arial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BF7A82D-D677-FB4D-B582-CB2157B02613}"/>
              </a:ext>
            </a:extLst>
          </p:cNvPr>
          <p:cNvSpPr txBox="1"/>
          <p:nvPr userDrawn="1"/>
        </p:nvSpPr>
        <p:spPr>
          <a:xfrm>
            <a:off x="2857161" y="1539361"/>
            <a:ext cx="1407087" cy="258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buAutoNum type="arabicPeriod" startAt="6"/>
              <a:tabLst/>
            </a:pPr>
            <a:endParaRPr lang="nl-NL" sz="700" dirty="0">
              <a:latin typeface="Arial" charset="0"/>
            </a:endParaRPr>
          </a:p>
          <a:p>
            <a:pPr marL="90488" indent="-90488">
              <a:tabLst/>
            </a:pPr>
            <a:endParaRPr lang="nl-NL" sz="700" baseline="0" dirty="0">
              <a:latin typeface="Arial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1919037-BAB5-EA44-8715-B793FA12BB49}"/>
              </a:ext>
            </a:extLst>
          </p:cNvPr>
          <p:cNvSpPr txBox="1"/>
          <p:nvPr userDrawn="1"/>
        </p:nvSpPr>
        <p:spPr>
          <a:xfrm>
            <a:off x="4408614" y="2600164"/>
            <a:ext cx="1480198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tabLst/>
            </a:pPr>
            <a:r>
              <a:rPr lang="nl-NL" sz="1000" b="1" baseline="0" dirty="0">
                <a:latin typeface="Arial" charset="0"/>
              </a:rPr>
              <a:t>Nieuwe dia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Ga naar tabblad </a:t>
            </a:r>
            <a:r>
              <a:rPr lang="nl-NL" sz="1000" u="sng" baseline="0" dirty="0">
                <a:latin typeface="Arial" charset="0"/>
              </a:rPr>
              <a:t>Start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het pijltje naast </a:t>
            </a:r>
            <a:r>
              <a:rPr lang="nl-NL" sz="1000" u="sng" baseline="0" dirty="0">
                <a:latin typeface="Arial" charset="0"/>
              </a:rPr>
              <a:t>Nieuwe dia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Kies een van basisdia’s</a:t>
            </a:r>
          </a:p>
          <a:p>
            <a:pPr marL="180000" indent="-180000">
              <a:buAutoNum type="arabicPeriod"/>
              <a:tabLst/>
            </a:pPr>
            <a:endParaRPr lang="nl-NL" sz="1000" baseline="0" dirty="0">
              <a:latin typeface="Arial" charset="0"/>
            </a:endParaRPr>
          </a:p>
          <a:p>
            <a:pPr marL="180000" indent="-180000">
              <a:tabLst/>
            </a:pPr>
            <a:r>
              <a:rPr lang="nl-NL" sz="1000" b="1" dirty="0">
                <a:latin typeface="Arial" charset="0"/>
              </a:rPr>
              <a:t>Grafiektype wijzigen</a:t>
            </a:r>
            <a:endParaRPr lang="nl-NL" sz="1000" b="1" baseline="0" dirty="0">
              <a:latin typeface="Arial" charset="0"/>
            </a:endParaRP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met 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baseline="0" dirty="0">
                <a:latin typeface="Arial" charset="0"/>
              </a:rPr>
              <a:t>op</a:t>
            </a:r>
            <a:r>
              <a:rPr lang="nl-NL" sz="1000" dirty="0">
                <a:latin typeface="Arial" charset="0"/>
              </a:rPr>
              <a:t> de grafiek</a:t>
            </a:r>
          </a:p>
          <a:p>
            <a:pPr marL="180000" indent="-180000">
              <a:tabLst/>
            </a:pPr>
            <a:r>
              <a:rPr lang="nl-NL" sz="1000" baseline="0" dirty="0">
                <a:latin typeface="Arial" charset="0"/>
              </a:rPr>
              <a:t>2.	Klik op </a:t>
            </a:r>
            <a:r>
              <a:rPr lang="nl-NL" sz="1000" u="sng" baseline="0" dirty="0">
                <a:latin typeface="Arial" charset="0"/>
              </a:rPr>
              <a:t>Ander type </a:t>
            </a:r>
            <a:br>
              <a:rPr lang="nl-NL" sz="1000" u="sng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grafiekreeks</a:t>
            </a:r>
            <a:br>
              <a:rPr lang="nl-NL" sz="1000" u="sng" baseline="0" dirty="0">
                <a:latin typeface="Arial" charset="0"/>
              </a:rPr>
            </a:br>
            <a:endParaRPr lang="nl-NL" sz="1000" u="sng" baseline="0" dirty="0">
              <a:latin typeface="Arial" charset="0"/>
            </a:endParaRPr>
          </a:p>
          <a:p>
            <a:pPr marL="180000" indent="-180000">
              <a:tabLst/>
            </a:pPr>
            <a:r>
              <a:rPr lang="nl-NL" sz="1000" b="1" dirty="0">
                <a:latin typeface="Arial" charset="0"/>
              </a:rPr>
              <a:t>Grafiekgegevens wijzigen</a:t>
            </a: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Klik met rechtermuisknop</a:t>
            </a:r>
            <a:br>
              <a:rPr lang="nl-NL" sz="1000" dirty="0">
                <a:latin typeface="Arial" charset="0"/>
              </a:rPr>
            </a:br>
            <a:r>
              <a:rPr lang="nl-NL" sz="1000" dirty="0">
                <a:latin typeface="Arial" charset="0"/>
              </a:rPr>
              <a:t>op de grafiek</a:t>
            </a:r>
          </a:p>
          <a:p>
            <a:pPr marL="180000" indent="-180000">
              <a:buAutoNum type="arabicPeriod"/>
              <a:tabLst/>
            </a:pPr>
            <a:r>
              <a:rPr lang="nl-NL" sz="1000" dirty="0">
                <a:latin typeface="Arial" charset="0"/>
              </a:rPr>
              <a:t>klik op </a:t>
            </a:r>
            <a:r>
              <a:rPr lang="nl-NL" sz="1000" u="sng" dirty="0">
                <a:latin typeface="Arial" charset="0"/>
              </a:rPr>
              <a:t>Gegevens bewerken in Excel</a:t>
            </a:r>
            <a:endParaRPr lang="nl-NL" sz="1000" b="1" u="sng" dirty="0">
              <a:latin typeface="Arial" charset="0"/>
            </a:endParaRPr>
          </a:p>
          <a:p>
            <a:pPr marL="144000" indent="-144000">
              <a:buAutoNum type="arabicPeriod"/>
              <a:tabLst/>
            </a:pPr>
            <a:endParaRPr lang="nl-NL" sz="1000" baseline="0" dirty="0">
              <a:latin typeface="Arial" charset="0"/>
            </a:endParaRP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9CB5F666-BEAA-B045-BA02-C3681A0560C2}"/>
              </a:ext>
            </a:extLst>
          </p:cNvPr>
          <p:cNvCxnSpPr>
            <a:cxnSpLocks/>
          </p:cNvCxnSpPr>
          <p:nvPr userDrawn="1"/>
        </p:nvCxnSpPr>
        <p:spPr>
          <a:xfrm flipH="1">
            <a:off x="4267004" y="1332583"/>
            <a:ext cx="4948" cy="468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908533A-7DD4-D849-A321-22F557AC993C}"/>
              </a:ext>
            </a:extLst>
          </p:cNvPr>
          <p:cNvCxnSpPr>
            <a:cxnSpLocks/>
          </p:cNvCxnSpPr>
          <p:nvPr userDrawn="1"/>
        </p:nvCxnSpPr>
        <p:spPr>
          <a:xfrm>
            <a:off x="5905805" y="1332583"/>
            <a:ext cx="0" cy="468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57B498D-947B-D241-B5EB-AD0FDB9DD6F1}"/>
              </a:ext>
            </a:extLst>
          </p:cNvPr>
          <p:cNvCxnSpPr>
            <a:cxnSpLocks/>
          </p:cNvCxnSpPr>
          <p:nvPr userDrawn="1"/>
        </p:nvCxnSpPr>
        <p:spPr>
          <a:xfrm>
            <a:off x="7628403" y="1332583"/>
            <a:ext cx="0" cy="468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DFA88CDB-8609-204F-8CB4-1E761B542D1D}"/>
              </a:ext>
            </a:extLst>
          </p:cNvPr>
          <p:cNvCxnSpPr>
            <a:cxnSpLocks/>
          </p:cNvCxnSpPr>
          <p:nvPr userDrawn="1"/>
        </p:nvCxnSpPr>
        <p:spPr>
          <a:xfrm>
            <a:off x="9433066" y="1332583"/>
            <a:ext cx="0" cy="468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0C1C456B-B0EF-7946-BC68-684B86BC44D1}"/>
              </a:ext>
            </a:extLst>
          </p:cNvPr>
          <p:cNvSpPr txBox="1"/>
          <p:nvPr userDrawn="1"/>
        </p:nvSpPr>
        <p:spPr>
          <a:xfrm>
            <a:off x="4408614" y="1332583"/>
            <a:ext cx="13803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Nieuwe dia / Grafieken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4A3EA56D-0013-1144-A7A7-994AC85FF169}"/>
              </a:ext>
            </a:extLst>
          </p:cNvPr>
          <p:cNvSpPr txBox="1"/>
          <p:nvPr userDrawn="1"/>
        </p:nvSpPr>
        <p:spPr>
          <a:xfrm>
            <a:off x="6052363" y="1332583"/>
            <a:ext cx="13803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Kleur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6723E944-2DA1-5C4E-A412-B9C1AE35D3E0}"/>
              </a:ext>
            </a:extLst>
          </p:cNvPr>
          <p:cNvSpPr txBox="1"/>
          <p:nvPr userDrawn="1"/>
        </p:nvSpPr>
        <p:spPr>
          <a:xfrm>
            <a:off x="7819387" y="1332583"/>
            <a:ext cx="16892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Afbeelding / Positie / </a:t>
            </a:r>
            <a:br>
              <a:rPr lang="nl-NL" sz="1000" b="1" baseline="0" dirty="0">
                <a:solidFill>
                  <a:schemeClr val="accent1"/>
                </a:solidFill>
                <a:latin typeface="Arial" charset="0"/>
              </a:rPr>
            </a:b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Schikken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A492E5C7-E773-804D-81D7-F3AAF861E5F1}"/>
              </a:ext>
            </a:extLst>
          </p:cNvPr>
          <p:cNvSpPr txBox="1"/>
          <p:nvPr userDrawn="1"/>
        </p:nvSpPr>
        <p:spPr>
          <a:xfrm>
            <a:off x="11045841" y="5520907"/>
            <a:ext cx="1146158" cy="52433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90488" indent="-90488">
              <a:tabLst/>
            </a:pPr>
            <a:endParaRPr lang="nl-NL" sz="1000" b="0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1000" b="0" baseline="0" dirty="0">
                <a:latin typeface="Arial" charset="0"/>
              </a:rPr>
              <a:t>Onderstaand</a:t>
            </a:r>
          </a:p>
          <a:p>
            <a:pPr marL="90488" indent="-90488">
              <a:tabLst/>
            </a:pPr>
            <a:r>
              <a:rPr lang="nl-NL" sz="1000" b="0" baseline="0" dirty="0">
                <a:latin typeface="Arial" charset="0"/>
              </a:rPr>
              <a:t>logo kunt</a:t>
            </a:r>
          </a:p>
          <a:p>
            <a:pPr marL="90488" indent="-90488">
              <a:tabLst/>
            </a:pPr>
            <a:r>
              <a:rPr lang="nl-NL" sz="1000" b="0" baseline="0" dirty="0">
                <a:latin typeface="Arial" charset="0"/>
              </a:rPr>
              <a:t>u kopiëren</a:t>
            </a:r>
          </a:p>
        </p:txBody>
      </p:sp>
      <p:grpSp>
        <p:nvGrpSpPr>
          <p:cNvPr id="33" name="Groeperen 51">
            <a:extLst>
              <a:ext uri="{FF2B5EF4-FFF2-40B4-BE49-F238E27FC236}">
                <a16:creationId xmlns:a16="http://schemas.microsoft.com/office/drawing/2014/main" id="{5BD2A973-3216-0A48-B4C2-5A96142395FE}"/>
              </a:ext>
            </a:extLst>
          </p:cNvPr>
          <p:cNvGrpSpPr/>
          <p:nvPr userDrawn="1"/>
        </p:nvGrpSpPr>
        <p:grpSpPr>
          <a:xfrm>
            <a:off x="4408614" y="1686236"/>
            <a:ext cx="1335136" cy="853250"/>
            <a:chOff x="3410925" y="1421408"/>
            <a:chExt cx="1114412" cy="712191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258A9ED8-17E8-7240-A110-6829938EB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25" y="1421408"/>
              <a:ext cx="1114412" cy="712191"/>
            </a:xfrm>
            <a:prstGeom prst="rect">
              <a:avLst/>
            </a:prstGeom>
          </p:spPr>
        </p:pic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13512B44-725A-064A-94BE-3EFDD0ECEB4D}"/>
                </a:ext>
              </a:extLst>
            </p:cNvPr>
            <p:cNvCxnSpPr/>
            <p:nvPr/>
          </p:nvCxnSpPr>
          <p:spPr>
            <a:xfrm flipV="1">
              <a:off x="3779912" y="1656000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eperen 31">
            <a:extLst>
              <a:ext uri="{FF2B5EF4-FFF2-40B4-BE49-F238E27FC236}">
                <a16:creationId xmlns:a16="http://schemas.microsoft.com/office/drawing/2014/main" id="{1DC0B4AD-8019-6141-ABEF-1204C31C86DF}"/>
              </a:ext>
            </a:extLst>
          </p:cNvPr>
          <p:cNvGrpSpPr/>
          <p:nvPr userDrawn="1"/>
        </p:nvGrpSpPr>
        <p:grpSpPr>
          <a:xfrm>
            <a:off x="6052361" y="1649847"/>
            <a:ext cx="1507604" cy="2612663"/>
            <a:chOff x="4782929" y="1445164"/>
            <a:chExt cx="1258368" cy="2180739"/>
          </a:xfrm>
        </p:grpSpPr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63AA3AE7-E43D-DB43-BF96-55F659593416}"/>
                </a:ext>
              </a:extLst>
            </p:cNvPr>
            <p:cNvSpPr txBox="1"/>
            <p:nvPr/>
          </p:nvSpPr>
          <p:spPr>
            <a:xfrm>
              <a:off x="4782930" y="1445164"/>
              <a:ext cx="1258367" cy="1798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Derde kleur toewijzen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het vlak dat een andere kleur moet</a:t>
              </a:r>
              <a:r>
                <a:rPr lang="nl-NL" sz="1000" dirty="0">
                  <a:latin typeface="Arial" charset="0"/>
                </a:rPr>
                <a:t> </a:t>
              </a:r>
              <a:r>
                <a:rPr lang="nl-NL" sz="1000" baseline="0" dirty="0">
                  <a:latin typeface="Arial" charset="0"/>
                </a:rPr>
                <a:t>krijgen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</a:t>
              </a:r>
              <a:r>
                <a:rPr lang="nl-NL" sz="1000" u="sng" baseline="0" dirty="0">
                  <a:latin typeface="Arial" charset="0"/>
                </a:rPr>
                <a:t>Opvullen van vorm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dirty="0">
                  <a:latin typeface="Arial" charset="0"/>
                </a:rPr>
                <a:t>K</a:t>
              </a:r>
              <a:r>
                <a:rPr lang="nl-NL" sz="1000" baseline="0" dirty="0">
                  <a:latin typeface="Arial" charset="0"/>
                </a:rPr>
                <a:t>lik op </a:t>
              </a:r>
              <a:r>
                <a:rPr lang="nl-NL" sz="1000" u="sng" baseline="0" dirty="0">
                  <a:latin typeface="Arial" charset="0"/>
                </a:rPr>
                <a:t>Meer opvulkleuren</a:t>
              </a:r>
              <a:endParaRPr lang="nl-NL" sz="1000" dirty="0">
                <a:latin typeface="Arial" charset="0"/>
              </a:endParaRPr>
            </a:p>
            <a:p>
              <a:pPr marL="180000" indent="-180000">
                <a:buAutoNum type="arabicPeriod"/>
                <a:tabLst/>
              </a:pPr>
              <a:r>
                <a:rPr lang="nl-NL" sz="1000" dirty="0">
                  <a:latin typeface="Arial" charset="0"/>
                </a:rPr>
                <a:t>Kies tab </a:t>
              </a:r>
              <a:r>
                <a:rPr lang="nl-NL" sz="1000" u="sng" dirty="0">
                  <a:latin typeface="Arial" charset="0"/>
                </a:rPr>
                <a:t>Aangepast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Vul de RGB-waarde</a:t>
              </a:r>
              <a:r>
                <a:rPr lang="nl-NL" sz="1000" dirty="0">
                  <a:latin typeface="Arial" charset="0"/>
                </a:rPr>
                <a:t> in van een van de bovenstaande kleuren/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OK</a:t>
              </a:r>
            </a:p>
            <a:p>
              <a:pPr marL="180000" indent="-180000">
                <a:tabLst/>
              </a:pPr>
              <a:endParaRPr lang="nl-NL" sz="1000" baseline="0" dirty="0">
                <a:latin typeface="Arial" charset="0"/>
              </a:endParaRPr>
            </a:p>
          </p:txBody>
        </p:sp>
        <p:grpSp>
          <p:nvGrpSpPr>
            <p:cNvPr id="38" name="Groeperen 29">
              <a:extLst>
                <a:ext uri="{FF2B5EF4-FFF2-40B4-BE49-F238E27FC236}">
                  <a16:creationId xmlns:a16="http://schemas.microsoft.com/office/drawing/2014/main" id="{AA4EF289-DC0F-814F-AA54-E55C1B570704}"/>
                </a:ext>
              </a:extLst>
            </p:cNvPr>
            <p:cNvGrpSpPr/>
            <p:nvPr/>
          </p:nvGrpSpPr>
          <p:grpSpPr>
            <a:xfrm>
              <a:off x="4782929" y="3063839"/>
              <a:ext cx="1125323" cy="562064"/>
              <a:chOff x="4782929" y="4957506"/>
              <a:chExt cx="1125323" cy="562064"/>
            </a:xfrm>
          </p:grpSpPr>
          <p:pic>
            <p:nvPicPr>
              <p:cNvPr id="39" name="Afbeelding 38">
                <a:extLst>
                  <a:ext uri="{FF2B5EF4-FFF2-40B4-BE49-F238E27FC236}">
                    <a16:creationId xmlns:a16="http://schemas.microsoft.com/office/drawing/2014/main" id="{B62177FA-AA85-CC4A-9430-3A9A5C75B7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9" t="21802" r="2900" b="-6396"/>
              <a:stretch/>
            </p:blipFill>
            <p:spPr>
              <a:xfrm>
                <a:off x="4782929" y="5069441"/>
                <a:ext cx="1125323" cy="450129"/>
              </a:xfrm>
              <a:prstGeom prst="rect">
                <a:avLst/>
              </a:prstGeom>
            </p:spPr>
          </p:pic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5484C417-5A15-7144-933E-2B159C89BDE5}"/>
                  </a:ext>
                </a:extLst>
              </p:cNvPr>
              <p:cNvCxnSpPr/>
              <p:nvPr/>
            </p:nvCxnSpPr>
            <p:spPr>
              <a:xfrm flipV="1">
                <a:off x="5519530" y="4957506"/>
                <a:ext cx="0" cy="216024"/>
              </a:xfrm>
              <a:prstGeom prst="line">
                <a:avLst/>
              </a:prstGeom>
              <a:ln w="222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kstvak 41">
            <a:extLst>
              <a:ext uri="{FF2B5EF4-FFF2-40B4-BE49-F238E27FC236}">
                <a16:creationId xmlns:a16="http://schemas.microsoft.com/office/drawing/2014/main" id="{ED5D8B62-EC2D-0C4C-B120-09FA344A49A2}"/>
              </a:ext>
            </a:extLst>
          </p:cNvPr>
          <p:cNvSpPr txBox="1"/>
          <p:nvPr/>
        </p:nvSpPr>
        <p:spPr>
          <a:xfrm>
            <a:off x="7819387" y="1649847"/>
            <a:ext cx="1498978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tabLst/>
            </a:pPr>
            <a:r>
              <a:rPr lang="nl-NL" sz="1000" b="1" baseline="0" dirty="0">
                <a:latin typeface="Arial" charset="0"/>
              </a:rPr>
              <a:t>Afbeelding wijzigen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de afbeelding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 wijzigen…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Nieuw beeld toewijzen</a:t>
            </a:r>
            <a:br>
              <a:rPr lang="nl-NL" sz="1000" baseline="0" dirty="0">
                <a:latin typeface="Arial" charset="0"/>
              </a:rPr>
            </a:br>
            <a:endParaRPr lang="nl-NL" sz="1000" baseline="0" dirty="0">
              <a:latin typeface="Arial" charset="0"/>
            </a:endParaRPr>
          </a:p>
          <a:p>
            <a:pPr marL="180000" indent="-180000">
              <a:tabLst/>
            </a:pPr>
            <a:r>
              <a:rPr lang="nl-NL" sz="1000" b="1" baseline="0" dirty="0">
                <a:latin typeface="Arial" charset="0"/>
              </a:rPr>
              <a:t>Positie in kader wijzigen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Ga op afbeelding staan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Rechtermuisknop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 opmaken…</a:t>
            </a:r>
          </a:p>
          <a:p>
            <a:pPr marL="180000" indent="-180000">
              <a:buAutoNum type="arabicPeriod"/>
              <a:tabLst/>
            </a:pPr>
            <a:r>
              <a:rPr lang="nl-NL" sz="1000" baseline="0" dirty="0">
                <a:latin typeface="Arial" charset="0"/>
              </a:rPr>
              <a:t>Klik op afbeelding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Bijsnijden</a:t>
            </a:r>
            <a:r>
              <a:rPr lang="nl-NL" sz="1000" baseline="0" dirty="0">
                <a:latin typeface="Arial" charset="0"/>
              </a:rPr>
              <a:t> &gt;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Afbeeldingspositie</a:t>
            </a:r>
            <a:br>
              <a:rPr lang="nl-NL" sz="1000" baseline="0" dirty="0">
                <a:latin typeface="Arial" charset="0"/>
              </a:rPr>
            </a:br>
            <a:r>
              <a:rPr lang="nl-NL" sz="1000" u="sng" baseline="0" dirty="0">
                <a:latin typeface="Arial" charset="0"/>
              </a:rPr>
              <a:t>Verschuiving X of Y</a:t>
            </a:r>
          </a:p>
          <a:p>
            <a:pPr marL="144000" indent="-144000">
              <a:buAutoNum type="arabicPeriod"/>
              <a:tabLst/>
            </a:pPr>
            <a:endParaRPr lang="nl-NL" sz="1000" u="sng" baseline="0" dirty="0">
              <a:latin typeface="Arial" charset="0"/>
            </a:endParaRPr>
          </a:p>
          <a:p>
            <a:pPr marL="90488" indent="-90488">
              <a:tabLst/>
            </a:pPr>
            <a:r>
              <a:rPr lang="nl-NL" sz="1000" b="1" baseline="0" dirty="0">
                <a:latin typeface="Arial" charset="0"/>
              </a:rPr>
              <a:t>Schikken</a:t>
            </a:r>
            <a:endParaRPr lang="nl-NL" sz="1000" b="0" u="sng" baseline="0" dirty="0">
              <a:latin typeface="Arial" charset="0"/>
            </a:endParaRP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Onder start vindt u </a:t>
            </a:r>
          </a:p>
          <a:p>
            <a:pPr marL="6350" indent="-6350">
              <a:tabLst/>
            </a:pPr>
            <a:r>
              <a:rPr lang="nl-NL" sz="1000" u="none" baseline="0" dirty="0">
                <a:latin typeface="Arial" charset="0"/>
              </a:rPr>
              <a:t>deze knop (ook </a:t>
            </a:r>
            <a:br>
              <a:rPr lang="nl-NL" sz="1000" u="none" baseline="0" dirty="0">
                <a:latin typeface="Arial" charset="0"/>
              </a:rPr>
            </a:br>
            <a:r>
              <a:rPr lang="nl-NL" sz="1000" u="none" baseline="0" dirty="0">
                <a:latin typeface="Arial" charset="0"/>
              </a:rPr>
              <a:t>onder het menu). U kunt hiermee objecten naar voren of naar achter plaatsen en/of eenvoudig uitlijnen.</a:t>
            </a:r>
            <a:br>
              <a:rPr lang="nl-NL" sz="1000" u="sng" baseline="0" dirty="0">
                <a:latin typeface="Arial" charset="0"/>
              </a:rPr>
            </a:br>
            <a:endParaRPr lang="nl-NL" sz="1000" u="sng" baseline="0" dirty="0">
              <a:latin typeface="Arial" charset="0"/>
            </a:endParaRPr>
          </a:p>
          <a:p>
            <a:pPr marL="144000" indent="-144000">
              <a:tabLst/>
            </a:pPr>
            <a:endParaRPr lang="nl-NL" sz="1000" baseline="0" dirty="0">
              <a:latin typeface="Arial" charset="0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1F1B14C3-A102-494E-AB9B-3A3227C305A1}"/>
              </a:ext>
            </a:extLst>
          </p:cNvPr>
          <p:cNvSpPr txBox="1"/>
          <p:nvPr userDrawn="1"/>
        </p:nvSpPr>
        <p:spPr>
          <a:xfrm>
            <a:off x="7819387" y="5239043"/>
            <a:ext cx="1340738" cy="27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endParaRPr lang="nl-NL" sz="900" u="none" baseline="0" dirty="0">
              <a:latin typeface="Arial" charset="0"/>
            </a:endParaRPr>
          </a:p>
          <a:p>
            <a:pPr marL="90488" indent="-90488">
              <a:tabLst/>
            </a:pPr>
            <a:endParaRPr lang="nl-NL" sz="900" baseline="0" dirty="0">
              <a:latin typeface="Arial" charset="0"/>
            </a:endParaRP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140EA806-30FA-1E4B-87AF-6253BB0C6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68" y="3952624"/>
            <a:ext cx="275698" cy="336965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A3B441F3-C474-C846-83E5-A4109E3A5EB1}"/>
              </a:ext>
            </a:extLst>
          </p:cNvPr>
          <p:cNvSpPr txBox="1"/>
          <p:nvPr userDrawn="1"/>
        </p:nvSpPr>
        <p:spPr>
          <a:xfrm>
            <a:off x="9579622" y="1332583"/>
            <a:ext cx="14872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Video</a:t>
            </a:r>
          </a:p>
        </p:txBody>
      </p:sp>
      <p:sp>
        <p:nvSpPr>
          <p:cNvPr id="49" name="Vrije vorm 48">
            <a:extLst>
              <a:ext uri="{FF2B5EF4-FFF2-40B4-BE49-F238E27FC236}">
                <a16:creationId xmlns:a16="http://schemas.microsoft.com/office/drawing/2014/main" id="{4E4A5973-801F-3C40-BF1B-A17901CCDBD3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05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D4CC63DE-6BC7-1C44-B3A0-65E1631D6F35}"/>
              </a:ext>
            </a:extLst>
          </p:cNvPr>
          <p:cNvSpPr txBox="1"/>
          <p:nvPr userDrawn="1"/>
        </p:nvSpPr>
        <p:spPr>
          <a:xfrm>
            <a:off x="1318982" y="1332583"/>
            <a:ext cx="13803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>
              <a:tabLst/>
            </a:pPr>
            <a:r>
              <a:rPr lang="nl-NL" sz="1000" b="1" baseline="0" dirty="0">
                <a:solidFill>
                  <a:schemeClr val="accent1"/>
                </a:solidFill>
                <a:latin typeface="Arial" charset="0"/>
              </a:rPr>
              <a:t>Algemene tips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B13C9ACC-5A93-5246-BB8F-5687E88E433C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Praktische toepassing</a:t>
            </a:r>
          </a:p>
        </p:txBody>
      </p:sp>
    </p:spTree>
    <p:extLst>
      <p:ext uri="{BB962C8B-B14F-4D97-AF65-F5344CB8AC3E}">
        <p14:creationId xmlns:p14="http://schemas.microsoft.com/office/powerpoint/2010/main" val="321189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. Toegankelijkhe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rgbClr val="05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6CC2CD6-B52F-5C46-8A59-860776BC8AAE}"/>
              </a:ext>
            </a:extLst>
          </p:cNvPr>
          <p:cNvSpPr txBox="1"/>
          <p:nvPr userDrawn="1"/>
        </p:nvSpPr>
        <p:spPr>
          <a:xfrm>
            <a:off x="1316018" y="1375635"/>
            <a:ext cx="9567882" cy="45140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200"/>
              </a:lnSpc>
            </a:pPr>
            <a:r>
              <a:rPr lang="nl-NL" sz="1900" b="1" baseline="0" dirty="0">
                <a:latin typeface="Arial" panose="020B0604020202020204" pitchFamily="34" charset="0"/>
              </a:rPr>
              <a:t>Contrast</a:t>
            </a:r>
          </a:p>
          <a:p>
            <a:pPr>
              <a:lnSpc>
                <a:spcPts val="2200"/>
              </a:lnSpc>
            </a:pPr>
            <a:r>
              <a:rPr lang="nl-NL" sz="1900" baseline="0" dirty="0">
                <a:latin typeface="Arial" panose="020B0604020202020204" pitchFamily="34" charset="0"/>
              </a:rPr>
              <a:t>Onder het tabblad </a:t>
            </a:r>
            <a:r>
              <a:rPr lang="nl-NL" sz="1900" baseline="0" dirty="0">
                <a:solidFill>
                  <a:srgbClr val="05A3DA"/>
                </a:solidFill>
                <a:latin typeface="Arial" panose="020B0604020202020204" pitchFamily="34" charset="0"/>
              </a:rPr>
              <a:t>‘Beeld</a:t>
            </a:r>
            <a:r>
              <a:rPr lang="nl-NL" sz="1900" baseline="0" dirty="0">
                <a:latin typeface="Arial" panose="020B0604020202020204" pitchFamily="34" charset="0"/>
              </a:rPr>
              <a:t>’ kun je ervoor kiezen om naar een weergave in </a:t>
            </a:r>
            <a:br>
              <a:rPr lang="nl-NL" sz="1900" baseline="0" dirty="0">
                <a:latin typeface="Arial" panose="020B0604020202020204" pitchFamily="34" charset="0"/>
              </a:rPr>
            </a:br>
            <a:r>
              <a:rPr lang="nl-NL" sz="1900" baseline="0" dirty="0">
                <a:latin typeface="Arial" panose="020B0604020202020204" pitchFamily="34" charset="0"/>
              </a:rPr>
              <a:t>grijswaarden of zwart/wit te gaan. Dit zorgt voor maximaal contrast.</a:t>
            </a:r>
          </a:p>
          <a:p>
            <a:pPr>
              <a:lnSpc>
                <a:spcPts val="2200"/>
              </a:lnSpc>
            </a:pPr>
            <a:endParaRPr lang="nl-NL" sz="1900" baseline="0" dirty="0">
              <a:latin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nl-NL" sz="1900" b="1" baseline="0" dirty="0">
                <a:latin typeface="Arial" panose="020B0604020202020204" pitchFamily="34" charset="0"/>
              </a:rPr>
              <a:t>Elke afbeelding/illustratie/figuur dient een alternatieve tekst te bevatten. </a:t>
            </a:r>
            <a:endParaRPr lang="nl-NL" sz="1900" baseline="0" dirty="0">
              <a:latin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nl-NL" sz="1900" baseline="0" dirty="0">
                <a:latin typeface="Arial" panose="020B0604020202020204" pitchFamily="34" charset="0"/>
              </a:rPr>
              <a:t>Een alternatieve tekst koppel je op een van de volgende manieren: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900" baseline="0" dirty="0">
                <a:latin typeface="Arial" panose="020B0604020202020204" pitchFamily="34" charset="0"/>
              </a:rPr>
              <a:t>Klik met rechtermuisknop op de afbeelding &gt; </a:t>
            </a:r>
            <a:r>
              <a:rPr lang="nl-NL" sz="1900" baseline="0" dirty="0">
                <a:solidFill>
                  <a:srgbClr val="05A3DA"/>
                </a:solidFill>
                <a:latin typeface="Arial" panose="020B0604020202020204" pitchFamily="34" charset="0"/>
              </a:rPr>
              <a:t>‘Alt-tekst bewerken’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900" baseline="0" dirty="0">
                <a:latin typeface="Arial" panose="020B0604020202020204" pitchFamily="34" charset="0"/>
              </a:rPr>
              <a:t>Afbeelding selecteren &gt; Tabblad </a:t>
            </a:r>
            <a:r>
              <a:rPr lang="nl-NL" sz="1900" baseline="0" dirty="0">
                <a:solidFill>
                  <a:srgbClr val="05A3DA"/>
                </a:solidFill>
                <a:latin typeface="Arial" panose="020B0604020202020204" pitchFamily="34" charset="0"/>
              </a:rPr>
              <a:t>‘Afbeeldingsopmaak’</a:t>
            </a:r>
            <a:r>
              <a:rPr lang="nl-NL" sz="1900" baseline="0" dirty="0">
                <a:latin typeface="Arial" panose="020B0604020202020204" pitchFamily="34" charset="0"/>
              </a:rPr>
              <a:t> &gt; </a:t>
            </a:r>
            <a:br>
              <a:rPr lang="nl-NL" sz="1900" baseline="0" dirty="0">
                <a:latin typeface="Arial" panose="020B0604020202020204" pitchFamily="34" charset="0"/>
              </a:rPr>
            </a:br>
            <a:r>
              <a:rPr lang="nl-NL" sz="1900" baseline="0" dirty="0">
                <a:latin typeface="Arial" panose="020B0604020202020204" pitchFamily="34" charset="0"/>
              </a:rPr>
              <a:t>knop </a:t>
            </a:r>
            <a:r>
              <a:rPr lang="nl-NL" sz="1900" baseline="0" dirty="0">
                <a:solidFill>
                  <a:srgbClr val="05A3DA"/>
                </a:solidFill>
                <a:latin typeface="Arial" panose="020B0604020202020204" pitchFamily="34" charset="0"/>
              </a:rPr>
              <a:t>‘Alternatieve tekst’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900" baseline="0" dirty="0">
                <a:latin typeface="Arial" panose="020B0604020202020204" pitchFamily="34" charset="0"/>
              </a:rPr>
              <a:t>Als een afbeelding ter decoratie wordt gebruikt hoeft er geen alternatieve </a:t>
            </a:r>
            <a:br>
              <a:rPr lang="nl-NL" sz="1900" baseline="0" dirty="0">
                <a:latin typeface="Arial" panose="020B0604020202020204" pitchFamily="34" charset="0"/>
              </a:rPr>
            </a:br>
            <a:r>
              <a:rPr lang="nl-NL" sz="1900" baseline="0" dirty="0">
                <a:latin typeface="Arial" panose="020B0604020202020204" pitchFamily="34" charset="0"/>
              </a:rPr>
              <a:t>tekst geplaatst te worden. Vink de optie </a:t>
            </a:r>
            <a:r>
              <a:rPr lang="nl-NL" sz="1900" baseline="0" dirty="0">
                <a:solidFill>
                  <a:srgbClr val="05A3DA"/>
                </a:solidFill>
                <a:latin typeface="Arial" panose="020B0604020202020204" pitchFamily="34" charset="0"/>
              </a:rPr>
              <a:t>‘Markeren als decoratief</a:t>
            </a:r>
            <a:r>
              <a:rPr lang="nl-NL" sz="1900" baseline="0" dirty="0">
                <a:latin typeface="Arial" panose="020B0604020202020204" pitchFamily="34" charset="0"/>
              </a:rPr>
              <a:t>’, aan.</a:t>
            </a:r>
          </a:p>
          <a:p>
            <a:pPr>
              <a:lnSpc>
                <a:spcPts val="2200"/>
              </a:lnSpc>
            </a:pPr>
            <a:endParaRPr lang="nl-NL" sz="1900" baseline="0" dirty="0">
              <a:latin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nl-NL" sz="1900" b="1" baseline="0" dirty="0">
                <a:latin typeface="Arial" panose="020B0604020202020204" pitchFamily="34" charset="0"/>
              </a:rPr>
              <a:t>Leesbare hyperlinks gebruiken</a:t>
            </a:r>
            <a:endParaRPr lang="nl-NL" sz="1900" baseline="0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nl-NL" sz="1900" baseline="0" dirty="0">
                <a:latin typeface="Arial" panose="020B0604020202020204" pitchFamily="34" charset="0"/>
              </a:rPr>
              <a:t>Zorg ervoor dat je gelinkte tekst iets zegt over je doel. Vermijdt termen als ‘klik hier’, </a:t>
            </a:r>
            <a:br>
              <a:rPr lang="nl-NL" sz="1900" baseline="0" dirty="0">
                <a:latin typeface="Arial" panose="020B0604020202020204" pitchFamily="34" charset="0"/>
              </a:rPr>
            </a:br>
            <a:r>
              <a:rPr lang="nl-NL" sz="1900" baseline="0" dirty="0">
                <a:latin typeface="Arial" panose="020B0604020202020204" pitchFamily="34" charset="0"/>
              </a:rPr>
              <a:t>omdat deze zonder context onduidelijk zijn. </a:t>
            </a:r>
            <a:br>
              <a:rPr lang="nl-NL" sz="1900" baseline="0" dirty="0">
                <a:latin typeface="Arial" panose="020B0604020202020204" pitchFamily="34" charset="0"/>
              </a:rPr>
            </a:br>
            <a:r>
              <a:rPr lang="nl-NL" sz="1900" baseline="0" dirty="0">
                <a:latin typeface="Arial" panose="020B0604020202020204" pitchFamily="34" charset="0"/>
              </a:rPr>
              <a:t>Voorbeeld: </a:t>
            </a:r>
            <a:r>
              <a:rPr lang="nl-NL" sz="1900" i="1" baseline="0" dirty="0">
                <a:latin typeface="Arial" panose="020B0604020202020204" pitchFamily="34" charset="0"/>
              </a:rPr>
              <a:t>Via deze </a:t>
            </a:r>
            <a:r>
              <a:rPr lang="nl-NL" sz="1900" i="1" baseline="0" dirty="0">
                <a:latin typeface="Arial" panose="020B0604020202020204" pitchFamily="34" charset="0"/>
                <a:hlinkClick r:id="rId4"/>
              </a:rPr>
              <a:t>link</a:t>
            </a:r>
            <a:r>
              <a:rPr lang="nl-NL" sz="1900" i="1" baseline="0" dirty="0">
                <a:latin typeface="Arial" panose="020B0604020202020204" pitchFamily="34" charset="0"/>
              </a:rPr>
              <a:t> gaat u naar de contactpagina van CROW.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B2642DB-6CB4-1342-B967-398DDB8ADDF9}"/>
              </a:ext>
            </a:extLst>
          </p:cNvPr>
          <p:cNvSpPr txBox="1"/>
          <p:nvPr userDrawn="1"/>
        </p:nvSpPr>
        <p:spPr>
          <a:xfrm>
            <a:off x="1316018" y="229930"/>
            <a:ext cx="64515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800" b="1" baseline="0" dirty="0"/>
              <a:t>Toegankelijkheid in </a:t>
            </a:r>
            <a:r>
              <a:rPr lang="nl-NL" sz="2800" b="1" baseline="0" dirty="0" err="1"/>
              <a:t>Powerpoint</a:t>
            </a:r>
            <a:endParaRPr lang="nl-NL" sz="2800" b="1" baseline="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3B8A595-2F64-0740-BBF7-E6F0E2CDE867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Praktische toepassing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DFB21DA8-2AAF-A44F-BBD0-D05B751C77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97142" y="2374265"/>
            <a:ext cx="1527908" cy="23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Presentator profi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C8FF4-7682-1C4B-86E3-98A315539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0" y="313200"/>
            <a:ext cx="9575799" cy="549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Voorstellen presentator, klik om tekst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31224" y="1341439"/>
            <a:ext cx="5352676" cy="477676"/>
          </a:xfrm>
        </p:spPr>
        <p:txBody>
          <a:bodyPr/>
          <a:lstStyle>
            <a:lvl1pPr marL="0" indent="0">
              <a:buFontTx/>
              <a:buNone/>
              <a:defRPr b="1"/>
            </a:lvl1pPr>
            <a:lvl2pPr marL="288000" indent="0">
              <a:buNone/>
              <a:defRPr/>
            </a:lvl2pPr>
          </a:lstStyle>
          <a:p>
            <a:pPr lvl="0"/>
            <a:r>
              <a:rPr lang="nl-NL" dirty="0"/>
              <a:t>Naam met achternaam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FCE840EF-464A-334F-92D3-C328BC6B45B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31224" y="1819115"/>
            <a:ext cx="5352676" cy="4202274"/>
          </a:xfrm>
        </p:spPr>
        <p:txBody>
          <a:bodyPr/>
          <a:lstStyle/>
          <a:p>
            <a:pPr lvl="0"/>
            <a:r>
              <a:rPr lang="nl-NL" dirty="0"/>
              <a:t>Korte profieltekst waarin opgenomen opties voor</a:t>
            </a:r>
          </a:p>
          <a:p>
            <a:pPr lvl="0"/>
            <a:r>
              <a:rPr lang="nl-NL" dirty="0"/>
              <a:t>Functie</a:t>
            </a:r>
          </a:p>
          <a:p>
            <a:pPr lvl="0"/>
            <a:r>
              <a:rPr lang="nl-NL" dirty="0"/>
              <a:t>Leeftijd</a:t>
            </a:r>
          </a:p>
          <a:p>
            <a:pPr lvl="0"/>
            <a:r>
              <a:rPr lang="nl-NL" dirty="0"/>
              <a:t>Ervaring, opleiding etc.</a:t>
            </a:r>
          </a:p>
          <a:p>
            <a:pPr lvl="0"/>
            <a:r>
              <a:rPr lang="nl-NL" dirty="0"/>
              <a:t>Klik om tekst te bewerken</a:t>
            </a:r>
          </a:p>
          <a:p>
            <a:pPr lvl="1"/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25F32EE9-8114-A942-AF1F-D7D28AE92F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08099" y="1341438"/>
            <a:ext cx="3968657" cy="468069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 dirty="0"/>
              <a:t>Afbeelding presentator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FEF07D9-42C4-7C4E-883C-FFDA6E3A1BEC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D0EF06CF-DFC9-6D4A-8159-88DC56B24064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BC39D37-EF63-314D-9696-E3BE82DA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878E1E40-A4A5-8548-8835-82CD517917F7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2. Presentator profiel</a:t>
            </a:r>
          </a:p>
        </p:txBody>
      </p:sp>
    </p:spTree>
    <p:extLst>
      <p:ext uri="{BB962C8B-B14F-4D97-AF65-F5344CB8AC3E}">
        <p14:creationId xmlns:p14="http://schemas.microsoft.com/office/powerpoint/2010/main" val="416145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 Inhoudsopg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C8FF4-7682-1C4B-86E3-98A315539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8100" y="313200"/>
            <a:ext cx="9575799" cy="549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Inhoudsopgave 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08101" y="1341438"/>
            <a:ext cx="9575799" cy="4679951"/>
          </a:xfrm>
        </p:spPr>
        <p:txBody>
          <a:bodyPr/>
          <a:lstStyle>
            <a:lvl2pPr marL="288000" indent="0">
              <a:buNone/>
              <a:defRPr/>
            </a:lvl2pPr>
          </a:lstStyle>
          <a:p>
            <a:pPr lvl="0"/>
            <a:r>
              <a:rPr lang="nl-NL" dirty="0"/>
              <a:t>Onderwerp eerste slide   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404CC93E-5C37-E149-8F8A-3039DF577ADF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36B6C541-1795-E347-B136-F018A47DB8C5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BC2E601F-BD9A-3746-9FD3-AE6D8033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B2F4F42B-235B-5E44-BB9E-F669B4683EE7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3. Inhoudsopgave</a:t>
            </a:r>
          </a:p>
        </p:txBody>
      </p:sp>
    </p:spTree>
    <p:extLst>
      <p:ext uri="{BB962C8B-B14F-4D97-AF65-F5344CB8AC3E}">
        <p14:creationId xmlns:p14="http://schemas.microsoft.com/office/powerpoint/2010/main" val="148637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. Basis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C8FF4-7682-1C4B-86E3-98A31553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1" y="1341438"/>
            <a:ext cx="9575799" cy="46799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37AD020D-7703-4C46-9247-1071F02769B7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0632E97-E59F-6342-B543-0642472728BF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C8A79A19-9221-8940-BB56-C7E9B9CD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66AFB649-A6F0-A84B-A262-DA992FC85CF7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Basis Blauw</a:t>
            </a:r>
          </a:p>
        </p:txBody>
      </p:sp>
    </p:spTree>
    <p:extLst>
      <p:ext uri="{BB962C8B-B14F-4D97-AF65-F5344CB8AC3E}">
        <p14:creationId xmlns:p14="http://schemas.microsoft.com/office/powerpoint/2010/main" val="220004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. Basis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DD9705-7CE7-4745-95B7-6FC8F3A2ED87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4D048D-64BE-F64B-9B15-1BBCEDF4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C8FF4-7682-1C4B-86E3-98A31553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799" cy="549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501F-369B-DE41-A02B-B96392EA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01" y="1341438"/>
            <a:ext cx="9575799" cy="46799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A37775-11A1-4A40-9DAF-A4B1988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9A2C0-708A-D649-9E97-BD6067B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FECCC-C3A4-C24A-AF15-65235DBC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B5D639D8-64D3-C74F-ACAD-621EA92B4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DEE64350-2FFC-8349-82EB-0F7814F23360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22291C3-1730-9C46-8D65-776064220CAE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DC519AB3-7FC6-9C4B-98D5-0CCE123C7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2A1DFEAC-7499-9A4A-A3C4-B2C7912B29B1}"/>
              </a:ext>
            </a:extLst>
          </p:cNvPr>
          <p:cNvSpPr txBox="1"/>
          <p:nvPr userDrawn="1"/>
        </p:nvSpPr>
        <p:spPr>
          <a:xfrm>
            <a:off x="5632" y="-353183"/>
            <a:ext cx="29230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Basis Wit</a:t>
            </a:r>
          </a:p>
          <a:p>
            <a:pPr algn="l"/>
            <a:endParaRPr lang="nl-NL" sz="1000" b="1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wee blokken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08F3C691-E032-A748-9933-8186A0E2D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8" name="Vrije vorm 7">
            <a:extLst>
              <a:ext uri="{FF2B5EF4-FFF2-40B4-BE49-F238E27FC236}">
                <a16:creationId xmlns:a16="http://schemas.microsoft.com/office/drawing/2014/main" id="{95CAC7E5-DAFC-134B-8A20-223BB1F40E48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5D3891-4B82-AC4B-9757-00974E0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199"/>
            <a:ext cx="9575800" cy="1028239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98B217-9E99-DE4B-A472-F0F65813F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0" y="1341439"/>
            <a:ext cx="4680000" cy="4679950"/>
          </a:xfrm>
        </p:spPr>
        <p:txBody>
          <a:bodyPr/>
          <a:lstStyle>
            <a:lvl1pPr marL="288000"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FA1826-8B4F-234B-B819-FD5DB96C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885" y="1341439"/>
            <a:ext cx="4680000" cy="4679950"/>
          </a:xfrm>
        </p:spPr>
        <p:txBody>
          <a:bodyPr/>
          <a:lstStyle>
            <a:lvl1pPr marL="288000"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A2000E-F869-9247-B7F7-DAAF3553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5A0213-E784-FD42-9A59-BFB53D54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20D08E-8FE4-BC42-ADFF-233820E8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73D767A7-76B2-0B4E-A930-32EE582A4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5224BFBC-EFD7-6E4C-91BB-638087BE7EA1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862679CB-34E2-CA4E-916D-D174A1798605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9A745784-441E-854D-BAA0-66961E1B2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0E165EB1-154F-E44E-BF2C-B0DB396F1E09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Twee blokken Blauw</a:t>
            </a:r>
          </a:p>
        </p:txBody>
      </p:sp>
    </p:spTree>
    <p:extLst>
      <p:ext uri="{BB962C8B-B14F-4D97-AF65-F5344CB8AC3E}">
        <p14:creationId xmlns:p14="http://schemas.microsoft.com/office/powerpoint/2010/main" val="341945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wee blokken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95CAC7E5-DAFC-134B-8A20-223BB1F40E48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5D3891-4B82-AC4B-9757-00974E0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199"/>
            <a:ext cx="9575800" cy="1028239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98B217-9E99-DE4B-A472-F0F65813F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0" y="1341439"/>
            <a:ext cx="4680000" cy="4679950"/>
          </a:xfr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FA1826-8B4F-234B-B819-FD5DB96C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885" y="1341439"/>
            <a:ext cx="4680000" cy="4679950"/>
          </a:xfrm>
        </p:spPr>
        <p:txBody>
          <a:bodyPr/>
          <a:lstStyle>
            <a:lvl1pPr marL="288000"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A2000E-F869-9247-B7F7-DAAF3553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5A0213-E784-FD42-9A59-BFB53D54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20D08E-8FE4-BC42-ADFF-233820E8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Logo CROW">
            <a:extLst>
              <a:ext uri="{FF2B5EF4-FFF2-40B4-BE49-F238E27FC236}">
                <a16:creationId xmlns:a16="http://schemas.microsoft.com/office/drawing/2014/main" id="{73D767A7-76B2-0B4E-A930-32EE582A4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BDE32CA1-2538-874A-A254-50A417BACD00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9EFE80A-76C2-E846-9833-DCA9396E4ACC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E5D4CF39-B4E3-754B-BE40-0D0AF339C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2FA496A1-7E0B-C641-99D8-1273E119660D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Twee blokken Wit</a:t>
            </a:r>
          </a:p>
        </p:txBody>
      </p:sp>
    </p:spTree>
    <p:extLst>
      <p:ext uri="{BB962C8B-B14F-4D97-AF65-F5344CB8AC3E}">
        <p14:creationId xmlns:p14="http://schemas.microsoft.com/office/powerpoint/2010/main" val="33463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Vergelijking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E861DE16-C128-1A4D-B139-D0B3BF449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>
          <a:xfrm>
            <a:off x="10694443" y="6236368"/>
            <a:ext cx="1497557" cy="62163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1CADE6-CDAD-7B48-9AD2-719DE5447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8099" y="1341438"/>
            <a:ext cx="4680000" cy="872532"/>
          </a:xfrm>
        </p:spPr>
        <p:txBody>
          <a:bodyPr anchor="t" anchorCtr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1ECFAF-FF51-2A45-AF0B-D3890003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8100" y="2209882"/>
            <a:ext cx="4680000" cy="381150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C49C70-F254-8F4F-9C68-75EC56109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02" y="1341438"/>
            <a:ext cx="4680000" cy="872532"/>
          </a:xfrm>
        </p:spPr>
        <p:txBody>
          <a:bodyPr anchor="t" anchorCtr="0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E15B4E-E225-5742-B1CC-1AA8356F6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02" y="2209882"/>
            <a:ext cx="4680000" cy="381150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D83ADE-A723-E04A-8139-D60F1990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C63-9856-B445-9EB4-AA0AE0282F5A}" type="datetimeFigureOut">
              <a:rPr lang="nl-NL" smtClean="0"/>
              <a:t>16-12-22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12C5AE-F86E-6349-917D-5B780229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EFD72E-6F0A-5743-AFB4-C1513822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4AC0E-E957-9249-B8E7-0F64213E367E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04F09153-A874-AD48-9452-EE4DF3A9B4D0}"/>
              </a:ext>
            </a:extLst>
          </p:cNvPr>
          <p:cNvSpPr/>
          <p:nvPr userDrawn="1"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87812A3-7154-0540-AD25-0959C9A2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199"/>
            <a:ext cx="9575800" cy="1028239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2" name="Afbeelding 11" descr="Logo CROW">
            <a:extLst>
              <a:ext uri="{FF2B5EF4-FFF2-40B4-BE49-F238E27FC236}">
                <a16:creationId xmlns:a16="http://schemas.microsoft.com/office/drawing/2014/main" id="{59CE222D-907A-3C4A-9BCE-52E2F2108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1" y="6425410"/>
            <a:ext cx="999111" cy="298907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AD512D9D-C11F-C84F-BC1E-639F7FC3997F}"/>
              </a:ext>
            </a:extLst>
          </p:cNvPr>
          <p:cNvGrpSpPr/>
          <p:nvPr userDrawn="1"/>
        </p:nvGrpSpPr>
        <p:grpSpPr>
          <a:xfrm>
            <a:off x="-2120927" y="251901"/>
            <a:ext cx="1498978" cy="5386090"/>
            <a:chOff x="-2211718" y="0"/>
            <a:chExt cx="1498978" cy="5386090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EA94FB99-D2EE-314D-9A1F-B9B6D87BC073}"/>
                </a:ext>
              </a:extLst>
            </p:cNvPr>
            <p:cNvSpPr txBox="1"/>
            <p:nvPr/>
          </p:nvSpPr>
          <p:spPr>
            <a:xfrm>
              <a:off x="-2211718" y="0"/>
              <a:ext cx="1498978" cy="5386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tabLst/>
              </a:pPr>
              <a:r>
                <a:rPr lang="nl-NL" sz="1000" b="1" baseline="0" dirty="0">
                  <a:latin typeface="Arial" charset="0"/>
                </a:rPr>
                <a:t>Afbeelding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de afbeelding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wijzigen…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Nieuw beeld toewijzen</a:t>
              </a:r>
              <a:br>
                <a:rPr lang="nl-NL" sz="1000" baseline="0" dirty="0">
                  <a:latin typeface="Arial" charset="0"/>
                </a:rPr>
              </a:br>
              <a:endParaRPr lang="nl-NL" sz="1000" baseline="0" dirty="0">
                <a:latin typeface="Arial" charset="0"/>
              </a:endParaRPr>
            </a:p>
            <a:p>
              <a:pPr marL="180000" indent="-180000">
                <a:tabLst/>
              </a:pPr>
              <a:r>
                <a:rPr lang="nl-NL" sz="1000" b="1" baseline="0" dirty="0">
                  <a:latin typeface="Arial" charset="0"/>
                </a:rPr>
                <a:t>Positie in kader wijzigen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Ga op afbeelding staan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Rechtermuisknop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 opmaken…</a:t>
              </a:r>
            </a:p>
            <a:p>
              <a:pPr marL="180000" indent="-180000">
                <a:buAutoNum type="arabicPeriod"/>
                <a:tabLst/>
              </a:pPr>
              <a:r>
                <a:rPr lang="nl-NL" sz="1000" baseline="0" dirty="0">
                  <a:latin typeface="Arial" charset="0"/>
                </a:rPr>
                <a:t>Klik op afbeelding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Bijsnijden</a:t>
              </a:r>
              <a:r>
                <a:rPr lang="nl-NL" sz="1000" baseline="0" dirty="0">
                  <a:latin typeface="Arial" charset="0"/>
                </a:rPr>
                <a:t> &gt;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Afbeeldingspositie</a:t>
              </a:r>
              <a:br>
                <a:rPr lang="nl-NL" sz="1000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Verschuiving X of Y</a:t>
              </a:r>
            </a:p>
            <a:p>
              <a:pPr marL="144000" indent="-144000">
                <a:buAutoNum type="arabicPeriod"/>
                <a:tabLst/>
              </a:pPr>
              <a:endParaRPr lang="nl-NL" sz="1000" u="sng" baseline="0" dirty="0">
                <a:latin typeface="Arial" charset="0"/>
              </a:endParaRPr>
            </a:p>
            <a:p>
              <a:pPr marL="90488" indent="-90488">
                <a:tabLst/>
              </a:pPr>
              <a:r>
                <a:rPr lang="nl-NL" sz="1000" b="1" baseline="0" dirty="0">
                  <a:latin typeface="Arial" charset="0"/>
                </a:rPr>
                <a:t>Schikken</a:t>
              </a:r>
              <a:endParaRPr lang="nl-NL" sz="1000" b="0" u="sng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Onder start vindt u 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deze knop (ook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onder het menu). U kunt hiermee objecten naar voren of naar achter plaatsen en/of eenvoudig uitlijnen.</a:t>
              </a:r>
            </a:p>
            <a:p>
              <a:pPr marL="6350" indent="-6350">
                <a:tabLst/>
              </a:pP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b="1" u="none" baseline="0" dirty="0">
                  <a:latin typeface="Arial" charset="0"/>
                </a:rPr>
                <a:t>Toegankelijkheid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Rechtermuisknop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Alt-tekst bewerken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Indien niet relevant: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sng" baseline="0" dirty="0">
                  <a:latin typeface="Arial" charset="0"/>
                </a:rPr>
                <a:t>Vink ‘Markeren als decoratief aan’.</a:t>
              </a:r>
              <a:br>
                <a:rPr lang="nl-NL" sz="1000" u="none" baseline="0" dirty="0">
                  <a:latin typeface="Arial" charset="0"/>
                </a:rPr>
              </a:br>
              <a:endParaRPr lang="nl-NL" sz="1000" u="none" baseline="0" dirty="0">
                <a:latin typeface="Arial" charset="0"/>
              </a:endParaRP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Indien wél relevant:</a:t>
              </a:r>
            </a:p>
            <a:p>
              <a:pPr marL="6350" indent="-6350">
                <a:tabLst/>
              </a:pPr>
              <a:r>
                <a:rPr lang="nl-NL" sz="1000" u="none" baseline="0" dirty="0">
                  <a:latin typeface="Arial" charset="0"/>
                </a:rPr>
                <a:t>Beschrijf in het vak alsof </a:t>
              </a:r>
              <a:br>
                <a:rPr lang="nl-NL" sz="1000" u="none" baseline="0" dirty="0">
                  <a:latin typeface="Arial" charset="0"/>
                </a:rPr>
              </a:br>
              <a:r>
                <a:rPr lang="nl-NL" sz="1000" u="none" baseline="0" dirty="0">
                  <a:latin typeface="Arial" charset="0"/>
                </a:rPr>
                <a:t>je het beeld uitlegt aan iemand die blind is.</a:t>
              </a:r>
              <a:endParaRPr lang="nl-NL" sz="1000" baseline="0" dirty="0">
                <a:latin typeface="Arial" charset="0"/>
              </a:endParaRP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46EE3D7B-5234-BB48-8189-0D9CE62B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6437" y="2302777"/>
              <a:ext cx="275698" cy="336965"/>
            </a:xfrm>
            <a:prstGeom prst="rect">
              <a:avLst/>
            </a:prstGeom>
          </p:spPr>
        </p:pic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11726855-4486-BD4D-ADAB-0DA0751B5371}"/>
              </a:ext>
            </a:extLst>
          </p:cNvPr>
          <p:cNvSpPr txBox="1"/>
          <p:nvPr userDrawn="1"/>
        </p:nvSpPr>
        <p:spPr>
          <a:xfrm>
            <a:off x="5632" y="-353183"/>
            <a:ext cx="29230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000" b="1" baseline="0" dirty="0">
                <a:solidFill>
                  <a:schemeClr val="accent1"/>
                </a:solidFill>
              </a:rPr>
              <a:t>Model 4. Vergelijking Blauw</a:t>
            </a:r>
          </a:p>
        </p:txBody>
      </p:sp>
    </p:spTree>
    <p:extLst>
      <p:ext uri="{BB962C8B-B14F-4D97-AF65-F5344CB8AC3E}">
        <p14:creationId xmlns:p14="http://schemas.microsoft.com/office/powerpoint/2010/main" val="218080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9C786E3-C04C-C64B-8900-49D23FA4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313200"/>
            <a:ext cx="9575800" cy="10162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295904-E8F5-D14E-95C2-DFD8B6838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8100" y="1332000"/>
            <a:ext cx="9575800" cy="43211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7B6F13-C30B-5D45-B6FD-83950FBAF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00" y="6345238"/>
            <a:ext cx="1080000" cy="401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31FAC63-9856-B445-9EB4-AA0AE0282F5A}" type="datetimeFigureOut">
              <a:rPr lang="nl-NL" smtClean="0"/>
              <a:pPr/>
              <a:t>16-12-22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93111F-AD2C-5B47-A7DD-C03F96D5B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90330" y="6345238"/>
            <a:ext cx="6878572" cy="401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4C2133-F58B-7949-B4C6-E152A43AF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8902" y="6345238"/>
            <a:ext cx="1080000" cy="401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7FC4AC0E-E957-9249-B8E7-0F64213E367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498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76" r:id="rId3"/>
    <p:sldLayoutId id="2147483675" r:id="rId4"/>
    <p:sldLayoutId id="2147483650" r:id="rId5"/>
    <p:sldLayoutId id="2147483674" r:id="rId6"/>
    <p:sldLayoutId id="2147483652" r:id="rId7"/>
    <p:sldLayoutId id="2147483678" r:id="rId8"/>
    <p:sldLayoutId id="2147483653" r:id="rId9"/>
    <p:sldLayoutId id="2147483679" r:id="rId10"/>
    <p:sldLayoutId id="2147483677" r:id="rId11"/>
    <p:sldLayoutId id="2147483682" r:id="rId12"/>
    <p:sldLayoutId id="2147483663" r:id="rId13"/>
    <p:sldLayoutId id="2147483668" r:id="rId14"/>
    <p:sldLayoutId id="2147483667" r:id="rId15"/>
    <p:sldLayoutId id="2147483666" r:id="rId16"/>
    <p:sldLayoutId id="2147483669" r:id="rId17"/>
    <p:sldLayoutId id="2147483670" r:id="rId18"/>
    <p:sldLayoutId id="2147483672" r:id="rId19"/>
    <p:sldLayoutId id="2147483681" r:id="rId20"/>
    <p:sldLayoutId id="2147483651" r:id="rId21"/>
    <p:sldLayoutId id="2147483680" r:id="rId22"/>
    <p:sldLayoutId id="2147483673" r:id="rId23"/>
    <p:sldLayoutId id="2147483655" r:id="rId24"/>
    <p:sldLayoutId id="2147483664" r:id="rId25"/>
    <p:sldLayoutId id="2147483661" r:id="rId26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3" orient="horz" pos="3793" userDrawn="1">
          <p15:clr>
            <a:srgbClr val="F26B43"/>
          </p15:clr>
        </p15:guide>
        <p15:guide id="4" pos="824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pos="6856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187" userDrawn="1">
          <p15:clr>
            <a:srgbClr val="F26B43"/>
          </p15:clr>
        </p15:guide>
        <p15:guide id="9" orient="horz" pos="845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orient="horz" userDrawn="1">
          <p15:clr>
            <a:srgbClr val="F26B43"/>
          </p15:clr>
        </p15:guide>
        <p15:guide id="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0EC34C-5338-F04E-A319-E988D743A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16" b="277"/>
          <a:stretch/>
        </p:blipFill>
        <p:spPr>
          <a:xfrm>
            <a:off x="-64548" y="1669628"/>
            <a:ext cx="12259083" cy="5247538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8C3443BE-3CEA-BA4A-B276-00BF1364EABA}"/>
              </a:ext>
            </a:extLst>
          </p:cNvPr>
          <p:cNvGrpSpPr/>
          <p:nvPr/>
        </p:nvGrpSpPr>
        <p:grpSpPr>
          <a:xfrm>
            <a:off x="-64886" y="1341438"/>
            <a:ext cx="12416400" cy="2906960"/>
            <a:chOff x="-54000" y="1341438"/>
            <a:chExt cx="12416400" cy="2906960"/>
          </a:xfrm>
        </p:grpSpPr>
        <p:sp>
          <p:nvSpPr>
            <p:cNvPr id="4" name="Vrije vorm 3">
              <a:extLst>
                <a:ext uri="{FF2B5EF4-FFF2-40B4-BE49-F238E27FC236}">
                  <a16:creationId xmlns:a16="http://schemas.microsoft.com/office/drawing/2014/main" id="{E2D2E904-E201-3A4D-804D-0A56679EFF2A}"/>
                </a:ext>
              </a:extLst>
            </p:cNvPr>
            <p:cNvSpPr/>
            <p:nvPr/>
          </p:nvSpPr>
          <p:spPr>
            <a:xfrm>
              <a:off x="-54000" y="2742484"/>
              <a:ext cx="12416400" cy="1505914"/>
            </a:xfrm>
            <a:custGeom>
              <a:avLst/>
              <a:gdLst>
                <a:gd name="connsiteX0" fmla="*/ 0 w 12171680"/>
                <a:gd name="connsiteY0" fmla="*/ 0 h 1505914"/>
                <a:gd name="connsiteX1" fmla="*/ 1457960 w 12171680"/>
                <a:gd name="connsiteY1" fmla="*/ 0 h 1505914"/>
                <a:gd name="connsiteX2" fmla="*/ 2209800 w 12171680"/>
                <a:gd name="connsiteY2" fmla="*/ 0 h 1505914"/>
                <a:gd name="connsiteX3" fmla="*/ 2209800 w 12171680"/>
                <a:gd name="connsiteY3" fmla="*/ 713 h 1505914"/>
                <a:gd name="connsiteX4" fmla="*/ 12171680 w 12171680"/>
                <a:gd name="connsiteY4" fmla="*/ 10160 h 1505914"/>
                <a:gd name="connsiteX5" fmla="*/ 12171680 w 12171680"/>
                <a:gd name="connsiteY5" fmla="*/ 922050 h 1505914"/>
                <a:gd name="connsiteX6" fmla="*/ 2422644 w 12171680"/>
                <a:gd name="connsiteY6" fmla="*/ 922050 h 1505914"/>
                <a:gd name="connsiteX7" fmla="*/ 2422644 w 12171680"/>
                <a:gd name="connsiteY7" fmla="*/ 922596 h 1505914"/>
                <a:gd name="connsiteX8" fmla="*/ 2262353 w 12171680"/>
                <a:gd name="connsiteY8" fmla="*/ 918045 h 1505914"/>
                <a:gd name="connsiteX9" fmla="*/ 817880 w 12171680"/>
                <a:gd name="connsiteY9" fmla="*/ 1505914 h 1505914"/>
                <a:gd name="connsiteX10" fmla="*/ 1023484 w 12171680"/>
                <a:gd name="connsiteY10" fmla="*/ 661517 h 1505914"/>
                <a:gd name="connsiteX11" fmla="*/ 1033078 w 12171680"/>
                <a:gd name="connsiteY11" fmla="*/ 641460 h 1505914"/>
                <a:gd name="connsiteX12" fmla="*/ 0 w 12171680"/>
                <a:gd name="connsiteY12" fmla="*/ 641460 h 1505914"/>
                <a:gd name="connsiteX0" fmla="*/ 0 w 12405360"/>
                <a:gd name="connsiteY0" fmla="*/ 0 h 1505914"/>
                <a:gd name="connsiteX1" fmla="*/ 1457960 w 12405360"/>
                <a:gd name="connsiteY1" fmla="*/ 0 h 1505914"/>
                <a:gd name="connsiteX2" fmla="*/ 2209800 w 12405360"/>
                <a:gd name="connsiteY2" fmla="*/ 0 h 1505914"/>
                <a:gd name="connsiteX3" fmla="*/ 2209800 w 12405360"/>
                <a:gd name="connsiteY3" fmla="*/ 713 h 1505914"/>
                <a:gd name="connsiteX4" fmla="*/ 12171680 w 12405360"/>
                <a:gd name="connsiteY4" fmla="*/ 10160 h 1505914"/>
                <a:gd name="connsiteX5" fmla="*/ 12405360 w 12405360"/>
                <a:gd name="connsiteY5" fmla="*/ 922050 h 1505914"/>
                <a:gd name="connsiteX6" fmla="*/ 2422644 w 12405360"/>
                <a:gd name="connsiteY6" fmla="*/ 922050 h 1505914"/>
                <a:gd name="connsiteX7" fmla="*/ 2422644 w 12405360"/>
                <a:gd name="connsiteY7" fmla="*/ 922596 h 1505914"/>
                <a:gd name="connsiteX8" fmla="*/ 2262353 w 12405360"/>
                <a:gd name="connsiteY8" fmla="*/ 918045 h 1505914"/>
                <a:gd name="connsiteX9" fmla="*/ 817880 w 12405360"/>
                <a:gd name="connsiteY9" fmla="*/ 1505914 h 1505914"/>
                <a:gd name="connsiteX10" fmla="*/ 1023484 w 12405360"/>
                <a:gd name="connsiteY10" fmla="*/ 661517 h 1505914"/>
                <a:gd name="connsiteX11" fmla="*/ 1033078 w 12405360"/>
                <a:gd name="connsiteY11" fmla="*/ 641460 h 1505914"/>
                <a:gd name="connsiteX12" fmla="*/ 0 w 12405360"/>
                <a:gd name="connsiteY12" fmla="*/ 641460 h 1505914"/>
                <a:gd name="connsiteX13" fmla="*/ 0 w 12405360"/>
                <a:gd name="connsiteY13" fmla="*/ 0 h 1505914"/>
                <a:gd name="connsiteX0" fmla="*/ 0 w 12415520"/>
                <a:gd name="connsiteY0" fmla="*/ 0 h 1505914"/>
                <a:gd name="connsiteX1" fmla="*/ 1457960 w 12415520"/>
                <a:gd name="connsiteY1" fmla="*/ 0 h 1505914"/>
                <a:gd name="connsiteX2" fmla="*/ 2209800 w 12415520"/>
                <a:gd name="connsiteY2" fmla="*/ 0 h 1505914"/>
                <a:gd name="connsiteX3" fmla="*/ 2209800 w 12415520"/>
                <a:gd name="connsiteY3" fmla="*/ 713 h 1505914"/>
                <a:gd name="connsiteX4" fmla="*/ 12415520 w 12415520"/>
                <a:gd name="connsiteY4" fmla="*/ 10160 h 1505914"/>
                <a:gd name="connsiteX5" fmla="*/ 12405360 w 12415520"/>
                <a:gd name="connsiteY5" fmla="*/ 922050 h 1505914"/>
                <a:gd name="connsiteX6" fmla="*/ 2422644 w 12415520"/>
                <a:gd name="connsiteY6" fmla="*/ 922050 h 1505914"/>
                <a:gd name="connsiteX7" fmla="*/ 2422644 w 12415520"/>
                <a:gd name="connsiteY7" fmla="*/ 922596 h 1505914"/>
                <a:gd name="connsiteX8" fmla="*/ 2262353 w 12415520"/>
                <a:gd name="connsiteY8" fmla="*/ 918045 h 1505914"/>
                <a:gd name="connsiteX9" fmla="*/ 817880 w 12415520"/>
                <a:gd name="connsiteY9" fmla="*/ 1505914 h 1505914"/>
                <a:gd name="connsiteX10" fmla="*/ 1023484 w 12415520"/>
                <a:gd name="connsiteY10" fmla="*/ 661517 h 1505914"/>
                <a:gd name="connsiteX11" fmla="*/ 1033078 w 12415520"/>
                <a:gd name="connsiteY11" fmla="*/ 641460 h 1505914"/>
                <a:gd name="connsiteX12" fmla="*/ 0 w 12415520"/>
                <a:gd name="connsiteY12" fmla="*/ 641460 h 1505914"/>
                <a:gd name="connsiteX13" fmla="*/ 0 w 12415520"/>
                <a:gd name="connsiteY13" fmla="*/ 0 h 150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15520" h="1505914">
                  <a:moveTo>
                    <a:pt x="0" y="0"/>
                  </a:moveTo>
                  <a:lnTo>
                    <a:pt x="1457960" y="0"/>
                  </a:lnTo>
                  <a:lnTo>
                    <a:pt x="2209800" y="0"/>
                  </a:lnTo>
                  <a:lnTo>
                    <a:pt x="2209800" y="713"/>
                  </a:lnTo>
                  <a:lnTo>
                    <a:pt x="12415520" y="10160"/>
                  </a:lnTo>
                  <a:lnTo>
                    <a:pt x="12405360" y="922050"/>
                  </a:lnTo>
                  <a:lnTo>
                    <a:pt x="2422644" y="922050"/>
                  </a:lnTo>
                  <a:lnTo>
                    <a:pt x="2422644" y="922596"/>
                  </a:lnTo>
                  <a:lnTo>
                    <a:pt x="2262353" y="918045"/>
                  </a:lnTo>
                  <a:cubicBezTo>
                    <a:pt x="1531862" y="912882"/>
                    <a:pt x="1042194" y="1060144"/>
                    <a:pt x="817880" y="1505914"/>
                  </a:cubicBezTo>
                  <a:cubicBezTo>
                    <a:pt x="817880" y="1256622"/>
                    <a:pt x="901609" y="943829"/>
                    <a:pt x="1023484" y="661517"/>
                  </a:cubicBezTo>
                  <a:lnTo>
                    <a:pt x="1033078" y="641460"/>
                  </a:lnTo>
                  <a:lnTo>
                    <a:pt x="0" y="64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A19484A1-5A0F-934C-9685-74873EA15E48}"/>
                </a:ext>
              </a:extLst>
            </p:cNvPr>
            <p:cNvSpPr/>
            <p:nvPr/>
          </p:nvSpPr>
          <p:spPr>
            <a:xfrm>
              <a:off x="-54000" y="1341438"/>
              <a:ext cx="12416400" cy="160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EAAFC24-926F-CC4F-8CEF-7D500EC9A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B29C8D-E454-E24E-A645-5BF081AAE5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4597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068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7FBB5A26-4F8A-CD4B-B62E-1B5782E179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4798" r="18677"/>
          <a:stretch/>
        </p:blipFill>
        <p:spPr>
          <a:xfrm>
            <a:off x="0" y="584201"/>
            <a:ext cx="5319412" cy="6273800"/>
          </a:xfrm>
        </p:spPr>
      </p:pic>
      <p:sp>
        <p:nvSpPr>
          <p:cNvPr id="10" name="Vrije vorm 9">
            <a:extLst>
              <a:ext uri="{FF2B5EF4-FFF2-40B4-BE49-F238E27FC236}">
                <a16:creationId xmlns:a16="http://schemas.microsoft.com/office/drawing/2014/main" id="{E3EAC1E6-73EE-5F46-803B-F95BD96DFDB4}"/>
              </a:ext>
            </a:extLst>
          </p:cNvPr>
          <p:cNvSpPr/>
          <p:nvPr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C3A2EE-1E3D-1A4E-9AB9-C692A56F6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0AE08B-EB11-6F40-AC78-F4AA20511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80" y="1341439"/>
            <a:ext cx="5310020" cy="47767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7EA8B1-1E5C-964F-AD2C-5BA87C39A9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73880" y="1819115"/>
            <a:ext cx="5310020" cy="420227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03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C66B9-772E-D346-86C8-94C63DE7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CAC425-7D23-F041-ABFF-D934D8590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02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45F5DA22-1964-D74A-B6A7-205379F76B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F74254-A673-2B46-A217-2BB6B3F4B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BB52DF-F192-1541-9BF7-6B1C9C171D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23" r="12323"/>
          <a:stretch/>
        </p:blipFill>
        <p:spPr>
          <a:xfrm>
            <a:off x="0" y="0"/>
            <a:ext cx="7740000" cy="6858000"/>
          </a:xfrm>
          <a:prstGeom prst="rect">
            <a:avLst/>
          </a:prstGeom>
        </p:spPr>
      </p:pic>
      <p:sp>
        <p:nvSpPr>
          <p:cNvPr id="5" name="Vrije vorm 4">
            <a:extLst>
              <a:ext uri="{FF2B5EF4-FFF2-40B4-BE49-F238E27FC236}">
                <a16:creationId xmlns:a16="http://schemas.microsoft.com/office/drawing/2014/main" id="{12382C07-E35C-B944-B95B-93B9FB5E0A20}"/>
              </a:ext>
            </a:extLst>
          </p:cNvPr>
          <p:cNvSpPr/>
          <p:nvPr/>
        </p:nvSpPr>
        <p:spPr>
          <a:xfrm>
            <a:off x="-54000" y="-54000"/>
            <a:ext cx="12415520" cy="1505914"/>
          </a:xfrm>
          <a:custGeom>
            <a:avLst/>
            <a:gdLst>
              <a:gd name="connsiteX0" fmla="*/ 0 w 12171680"/>
              <a:gd name="connsiteY0" fmla="*/ 0 h 1505914"/>
              <a:gd name="connsiteX1" fmla="*/ 1457960 w 12171680"/>
              <a:gd name="connsiteY1" fmla="*/ 0 h 1505914"/>
              <a:gd name="connsiteX2" fmla="*/ 2209800 w 12171680"/>
              <a:gd name="connsiteY2" fmla="*/ 0 h 1505914"/>
              <a:gd name="connsiteX3" fmla="*/ 2209800 w 12171680"/>
              <a:gd name="connsiteY3" fmla="*/ 713 h 1505914"/>
              <a:gd name="connsiteX4" fmla="*/ 12171680 w 12171680"/>
              <a:gd name="connsiteY4" fmla="*/ 10160 h 1505914"/>
              <a:gd name="connsiteX5" fmla="*/ 12171680 w 12171680"/>
              <a:gd name="connsiteY5" fmla="*/ 922050 h 1505914"/>
              <a:gd name="connsiteX6" fmla="*/ 2422644 w 12171680"/>
              <a:gd name="connsiteY6" fmla="*/ 922050 h 1505914"/>
              <a:gd name="connsiteX7" fmla="*/ 2422644 w 12171680"/>
              <a:gd name="connsiteY7" fmla="*/ 922596 h 1505914"/>
              <a:gd name="connsiteX8" fmla="*/ 2262353 w 12171680"/>
              <a:gd name="connsiteY8" fmla="*/ 918045 h 1505914"/>
              <a:gd name="connsiteX9" fmla="*/ 817880 w 12171680"/>
              <a:gd name="connsiteY9" fmla="*/ 1505914 h 1505914"/>
              <a:gd name="connsiteX10" fmla="*/ 1023484 w 12171680"/>
              <a:gd name="connsiteY10" fmla="*/ 661517 h 1505914"/>
              <a:gd name="connsiteX11" fmla="*/ 1033078 w 12171680"/>
              <a:gd name="connsiteY11" fmla="*/ 641460 h 1505914"/>
              <a:gd name="connsiteX12" fmla="*/ 0 w 12171680"/>
              <a:gd name="connsiteY12" fmla="*/ 641460 h 1505914"/>
              <a:gd name="connsiteX0" fmla="*/ 0 w 12405360"/>
              <a:gd name="connsiteY0" fmla="*/ 0 h 1505914"/>
              <a:gd name="connsiteX1" fmla="*/ 1457960 w 12405360"/>
              <a:gd name="connsiteY1" fmla="*/ 0 h 1505914"/>
              <a:gd name="connsiteX2" fmla="*/ 2209800 w 12405360"/>
              <a:gd name="connsiteY2" fmla="*/ 0 h 1505914"/>
              <a:gd name="connsiteX3" fmla="*/ 2209800 w 12405360"/>
              <a:gd name="connsiteY3" fmla="*/ 713 h 1505914"/>
              <a:gd name="connsiteX4" fmla="*/ 12171680 w 12405360"/>
              <a:gd name="connsiteY4" fmla="*/ 10160 h 1505914"/>
              <a:gd name="connsiteX5" fmla="*/ 12405360 w 12405360"/>
              <a:gd name="connsiteY5" fmla="*/ 922050 h 1505914"/>
              <a:gd name="connsiteX6" fmla="*/ 2422644 w 12405360"/>
              <a:gd name="connsiteY6" fmla="*/ 922050 h 1505914"/>
              <a:gd name="connsiteX7" fmla="*/ 2422644 w 12405360"/>
              <a:gd name="connsiteY7" fmla="*/ 922596 h 1505914"/>
              <a:gd name="connsiteX8" fmla="*/ 2262353 w 12405360"/>
              <a:gd name="connsiteY8" fmla="*/ 918045 h 1505914"/>
              <a:gd name="connsiteX9" fmla="*/ 817880 w 12405360"/>
              <a:gd name="connsiteY9" fmla="*/ 1505914 h 1505914"/>
              <a:gd name="connsiteX10" fmla="*/ 1023484 w 12405360"/>
              <a:gd name="connsiteY10" fmla="*/ 661517 h 1505914"/>
              <a:gd name="connsiteX11" fmla="*/ 1033078 w 12405360"/>
              <a:gd name="connsiteY11" fmla="*/ 641460 h 1505914"/>
              <a:gd name="connsiteX12" fmla="*/ 0 w 12405360"/>
              <a:gd name="connsiteY12" fmla="*/ 641460 h 1505914"/>
              <a:gd name="connsiteX13" fmla="*/ 0 w 12405360"/>
              <a:gd name="connsiteY13" fmla="*/ 0 h 1505914"/>
              <a:gd name="connsiteX0" fmla="*/ 0 w 12415520"/>
              <a:gd name="connsiteY0" fmla="*/ 0 h 1505914"/>
              <a:gd name="connsiteX1" fmla="*/ 1457960 w 12415520"/>
              <a:gd name="connsiteY1" fmla="*/ 0 h 1505914"/>
              <a:gd name="connsiteX2" fmla="*/ 2209800 w 12415520"/>
              <a:gd name="connsiteY2" fmla="*/ 0 h 1505914"/>
              <a:gd name="connsiteX3" fmla="*/ 2209800 w 12415520"/>
              <a:gd name="connsiteY3" fmla="*/ 713 h 1505914"/>
              <a:gd name="connsiteX4" fmla="*/ 12415520 w 12415520"/>
              <a:gd name="connsiteY4" fmla="*/ 10160 h 1505914"/>
              <a:gd name="connsiteX5" fmla="*/ 12405360 w 12415520"/>
              <a:gd name="connsiteY5" fmla="*/ 922050 h 1505914"/>
              <a:gd name="connsiteX6" fmla="*/ 2422644 w 12415520"/>
              <a:gd name="connsiteY6" fmla="*/ 922050 h 1505914"/>
              <a:gd name="connsiteX7" fmla="*/ 2422644 w 12415520"/>
              <a:gd name="connsiteY7" fmla="*/ 922596 h 1505914"/>
              <a:gd name="connsiteX8" fmla="*/ 2262353 w 12415520"/>
              <a:gd name="connsiteY8" fmla="*/ 918045 h 1505914"/>
              <a:gd name="connsiteX9" fmla="*/ 817880 w 12415520"/>
              <a:gd name="connsiteY9" fmla="*/ 1505914 h 1505914"/>
              <a:gd name="connsiteX10" fmla="*/ 1023484 w 12415520"/>
              <a:gd name="connsiteY10" fmla="*/ 661517 h 1505914"/>
              <a:gd name="connsiteX11" fmla="*/ 1033078 w 12415520"/>
              <a:gd name="connsiteY11" fmla="*/ 641460 h 1505914"/>
              <a:gd name="connsiteX12" fmla="*/ 0 w 12415520"/>
              <a:gd name="connsiteY12" fmla="*/ 641460 h 1505914"/>
              <a:gd name="connsiteX13" fmla="*/ 0 w 12415520"/>
              <a:gd name="connsiteY13" fmla="*/ 0 h 15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15520" h="1505914">
                <a:moveTo>
                  <a:pt x="0" y="0"/>
                </a:moveTo>
                <a:lnTo>
                  <a:pt x="1457960" y="0"/>
                </a:lnTo>
                <a:lnTo>
                  <a:pt x="2209800" y="0"/>
                </a:lnTo>
                <a:lnTo>
                  <a:pt x="2209800" y="713"/>
                </a:lnTo>
                <a:lnTo>
                  <a:pt x="12415520" y="10160"/>
                </a:lnTo>
                <a:lnTo>
                  <a:pt x="12405360" y="922050"/>
                </a:lnTo>
                <a:lnTo>
                  <a:pt x="2422644" y="922050"/>
                </a:lnTo>
                <a:lnTo>
                  <a:pt x="2422644" y="922596"/>
                </a:lnTo>
                <a:lnTo>
                  <a:pt x="2262353" y="918045"/>
                </a:lnTo>
                <a:cubicBezTo>
                  <a:pt x="1531862" y="912882"/>
                  <a:pt x="1042194" y="1060144"/>
                  <a:pt x="817880" y="1505914"/>
                </a:cubicBezTo>
                <a:cubicBezTo>
                  <a:pt x="817880" y="1256622"/>
                  <a:pt x="901609" y="943829"/>
                  <a:pt x="1023484" y="661517"/>
                </a:cubicBezTo>
                <a:lnTo>
                  <a:pt x="1033078" y="641460"/>
                </a:lnTo>
                <a:lnTo>
                  <a:pt x="0" y="6414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87DE902-BB55-1E4E-9E4F-D46BFDDB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10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BE090E3-7BDD-1947-9C76-4B3EDB71C8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34398" y="1341438"/>
            <a:ext cx="2889431" cy="4679951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35F238-C915-6947-A814-C522D680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afbeelding 10" descr="Afbeelding met tekst, buiten, stad, verschillende&#10;&#10;Automatisch gegenereerde beschrijving">
            <a:extLst>
              <a:ext uri="{FF2B5EF4-FFF2-40B4-BE49-F238E27FC236}">
                <a16:creationId xmlns:a16="http://schemas.microsoft.com/office/drawing/2014/main" id="{3BF98068-4726-1140-ABA5-BF7984B0FE7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3707" r="3707"/>
          <a:stretch>
            <a:fillRect/>
          </a:stretch>
        </p:blipFill>
        <p:spPr/>
      </p:pic>
      <p:pic>
        <p:nvPicPr>
          <p:cNvPr id="15" name="Tijdelijke aanduiding voor afbeelding 14" descr="Afbeelding met tekst, gebouw, buiten, fiets&#10;&#10;Automatisch gegenereerde beschrijving">
            <a:extLst>
              <a:ext uri="{FF2B5EF4-FFF2-40B4-BE49-F238E27FC236}">
                <a16:creationId xmlns:a16="http://schemas.microsoft.com/office/drawing/2014/main" id="{5F6DB4BA-CC32-4045-BC8E-A50C37F60A7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3707" r="3707"/>
          <a:stretch>
            <a:fillRect/>
          </a:stretch>
        </p:blipFill>
        <p:spPr/>
      </p:pic>
      <p:pic>
        <p:nvPicPr>
          <p:cNvPr id="13" name="Tijdelijke aanduiding voor afbeelding 12" descr="Afbeelding met tekst, buiten, weg, boom&#10;&#10;Automatisch gegenereerde beschrijving">
            <a:extLst>
              <a:ext uri="{FF2B5EF4-FFF2-40B4-BE49-F238E27FC236}">
                <a16:creationId xmlns:a16="http://schemas.microsoft.com/office/drawing/2014/main" id="{6EA40883-E814-E641-A3C3-1A838802F10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l="3707" r="3707"/>
          <a:stretch>
            <a:fillRect/>
          </a:stretch>
        </p:blipFill>
        <p:spPr/>
      </p:pic>
      <p:pic>
        <p:nvPicPr>
          <p:cNvPr id="17" name="Tijdelijke aanduiding voor afbeelding 16" descr="Afbeelding met tekst, markt&#10;&#10;Automatisch gegenereerde beschrijving">
            <a:extLst>
              <a:ext uri="{FF2B5EF4-FFF2-40B4-BE49-F238E27FC236}">
                <a16:creationId xmlns:a16="http://schemas.microsoft.com/office/drawing/2014/main" id="{686E33E2-93D6-914F-B6B6-021E6275092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l="3707" r="3707"/>
          <a:stretch>
            <a:fillRect/>
          </a:stretch>
        </p:blipFill>
        <p:spPr/>
      </p:pic>
      <p:pic>
        <p:nvPicPr>
          <p:cNvPr id="21" name="Tijdelijke aanduiding voor afbeelding 20" descr="Afbeelding met lucht, trein, buiten, transport&#10;&#10;Automatisch gegenereerde beschrijving">
            <a:extLst>
              <a:ext uri="{FF2B5EF4-FFF2-40B4-BE49-F238E27FC236}">
                <a16:creationId xmlns:a16="http://schemas.microsoft.com/office/drawing/2014/main" id="{6FBACB12-9396-CE43-9766-1DDD37783CD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/>
          <a:srcRect l="3707" r="3707"/>
          <a:stretch>
            <a:fillRect/>
          </a:stretch>
        </p:blipFill>
        <p:spPr/>
      </p:pic>
      <p:pic>
        <p:nvPicPr>
          <p:cNvPr id="19" name="Tijdelijke aanduiding voor afbeelding 18" descr="Afbeelding met tekst, binnen, plafond, scène&#10;&#10;Automatisch gegenereerde beschrijving">
            <a:extLst>
              <a:ext uri="{FF2B5EF4-FFF2-40B4-BE49-F238E27FC236}">
                <a16:creationId xmlns:a16="http://schemas.microsoft.com/office/drawing/2014/main" id="{EA3E2C91-B3FB-A347-913F-9B9B0FAE6F5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/>
          <a:srcRect l="3707" r="3707"/>
          <a:stretch>
            <a:fillRect/>
          </a:stretch>
        </p:blipFill>
        <p:spPr>
          <a:xfrm>
            <a:off x="4521752" y="3700325"/>
            <a:ext cx="3160800" cy="2314800"/>
          </a:xfrm>
        </p:spPr>
      </p:pic>
    </p:spTree>
    <p:extLst>
      <p:ext uri="{BB962C8B-B14F-4D97-AF65-F5344CB8AC3E}">
        <p14:creationId xmlns:p14="http://schemas.microsoft.com/office/powerpoint/2010/main" val="345017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ECFB3-6BAE-6F4A-80FC-3FDC19E5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4A9BA372-6616-1A41-A50C-FFF97AD9AE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668873"/>
              </p:ext>
            </p:extLst>
          </p:nvPr>
        </p:nvGraphicFramePr>
        <p:xfrm>
          <a:off x="6857999" y="1341438"/>
          <a:ext cx="4489196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9CB075ED-4E40-D346-8EC8-0B805D10F2DD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89721114"/>
              </p:ext>
            </p:extLst>
          </p:nvPr>
        </p:nvGraphicFramePr>
        <p:xfrm>
          <a:off x="1236539" y="1341438"/>
          <a:ext cx="5549901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0265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9C0F14C-F991-9B46-A633-CF505A9C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438B8FF7-21CC-C84D-BE7D-5B33B3244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136528"/>
              </p:ext>
            </p:extLst>
          </p:nvPr>
        </p:nvGraphicFramePr>
        <p:xfrm>
          <a:off x="1308100" y="1879600"/>
          <a:ext cx="9575796" cy="4141788"/>
        </p:xfrm>
        <a:graphic>
          <a:graphicData uri="http://schemas.openxmlformats.org/drawingml/2006/table">
            <a:tbl>
              <a:tblPr firstRow="1" lastRow="1">
                <a:tableStyleId>{BC89EF96-8CEA-46FF-86C4-4CE0E7609802}</a:tableStyleId>
              </a:tblPr>
              <a:tblGrid>
                <a:gridCol w="1767998">
                  <a:extLst>
                    <a:ext uri="{9D8B030D-6E8A-4147-A177-3AD203B41FA5}">
                      <a16:colId xmlns:a16="http://schemas.microsoft.com/office/drawing/2014/main" val="2234056808"/>
                    </a:ext>
                  </a:extLst>
                </a:gridCol>
                <a:gridCol w="1486756">
                  <a:extLst>
                    <a:ext uri="{9D8B030D-6E8A-4147-A177-3AD203B41FA5}">
                      <a16:colId xmlns:a16="http://schemas.microsoft.com/office/drawing/2014/main" val="3667200870"/>
                    </a:ext>
                  </a:extLst>
                </a:gridCol>
                <a:gridCol w="2706623">
                  <a:extLst>
                    <a:ext uri="{9D8B030D-6E8A-4147-A177-3AD203B41FA5}">
                      <a16:colId xmlns:a16="http://schemas.microsoft.com/office/drawing/2014/main" val="2665990692"/>
                    </a:ext>
                  </a:extLst>
                </a:gridCol>
                <a:gridCol w="1655063">
                  <a:extLst>
                    <a:ext uri="{9D8B030D-6E8A-4147-A177-3AD203B41FA5}">
                      <a16:colId xmlns:a16="http://schemas.microsoft.com/office/drawing/2014/main" val="2011372565"/>
                    </a:ext>
                  </a:extLst>
                </a:gridCol>
                <a:gridCol w="1959356">
                  <a:extLst>
                    <a:ext uri="{9D8B030D-6E8A-4147-A177-3AD203B41FA5}">
                      <a16:colId xmlns:a16="http://schemas.microsoft.com/office/drawing/2014/main" val="1838351679"/>
                    </a:ext>
                  </a:extLst>
                </a:gridCol>
              </a:tblGrid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Veldnamen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Kolom 2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Kolom 3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Kolom 4 in %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Kolom 5 in €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286879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1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Derde kolom op een rij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2,50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774155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2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4,00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309804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3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6,50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55814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4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8,00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940292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5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10,00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100.000,45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770393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6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12,00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704333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7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12,00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29394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8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12,50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901247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9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14,50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403774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Rij 10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aseline="0" dirty="0">
                          <a:latin typeface="Arial" panose="020B0604020202020204" pitchFamily="34" charset="0"/>
                        </a:rPr>
                        <a:t>Tweede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Derde kolom op een rij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18,00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171786"/>
                  </a:ext>
                </a:extLst>
              </a:tr>
              <a:tr h="345149">
                <a:tc>
                  <a:txBody>
                    <a:bodyPr/>
                    <a:lstStyle/>
                    <a:p>
                      <a:r>
                        <a:rPr lang="nl-NL" sz="1600" b="1" baseline="0" dirty="0">
                          <a:latin typeface="Arial" panose="020B0604020202020204" pitchFamily="34" charset="0"/>
                        </a:rPr>
                        <a:t>Totaalrij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1600" b="0" baseline="0" dirty="0">
                        <a:latin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1600" baseline="0" dirty="0">
                        <a:latin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600" b="1" baseline="0" dirty="0"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0" marR="10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600" b="1" baseline="0" dirty="0">
                          <a:latin typeface="Arial" panose="020B0604020202020204" pitchFamily="34" charset="0"/>
                        </a:rPr>
                        <a:t>100.000,00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886029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2B0FB333-311B-9649-A8D9-6432288263D0}"/>
              </a:ext>
            </a:extLst>
          </p:cNvPr>
          <p:cNvSpPr txBox="1"/>
          <p:nvPr/>
        </p:nvSpPr>
        <p:spPr>
          <a:xfrm>
            <a:off x="1308100" y="1341438"/>
            <a:ext cx="9575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/>
              <a:t>Tabelnummer X: </a:t>
            </a:r>
            <a:r>
              <a:rPr lang="nl-NL" dirty="0"/>
              <a:t>Titel van de tabel bepalen</a:t>
            </a:r>
          </a:p>
        </p:txBody>
      </p:sp>
    </p:spTree>
    <p:extLst>
      <p:ext uri="{BB962C8B-B14F-4D97-AF65-F5344CB8AC3E}">
        <p14:creationId xmlns:p14="http://schemas.microsoft.com/office/powerpoint/2010/main" val="288261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CA363EE-C20F-644B-848A-B87232956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16" b="277"/>
          <a:stretch/>
        </p:blipFill>
        <p:spPr>
          <a:xfrm>
            <a:off x="-26504" y="1669628"/>
            <a:ext cx="12259083" cy="524753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A1BCC95-A3E3-9B44-971A-85917549D44D}"/>
              </a:ext>
            </a:extLst>
          </p:cNvPr>
          <p:cNvSpPr/>
          <p:nvPr/>
        </p:nvSpPr>
        <p:spPr>
          <a:xfrm>
            <a:off x="-33542" y="3276106"/>
            <a:ext cx="12259083" cy="364106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7B7C49-482F-E647-9CD1-5E5A753A1D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78808" y="4032689"/>
            <a:ext cx="4984601" cy="2825311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Volg ons op </a:t>
            </a:r>
            <a:r>
              <a:rPr lang="nl-NL" b="1" dirty="0" err="1">
                <a:solidFill>
                  <a:schemeClr val="bg1"/>
                </a:solidFill>
              </a:rPr>
              <a:t>Linkedin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linkedin.com</a:t>
            </a:r>
            <a:r>
              <a:rPr lang="nl-NL" dirty="0">
                <a:solidFill>
                  <a:schemeClr val="bg1"/>
                </a:solidFill>
              </a:rPr>
              <a:t>/company/</a:t>
            </a:r>
            <a:r>
              <a:rPr lang="nl-NL" dirty="0" err="1">
                <a:solidFill>
                  <a:schemeClr val="bg1"/>
                </a:solidFill>
              </a:rPr>
              <a:t>crow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Abonneer u op onze nieuwsbrief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crow.nl</a:t>
            </a:r>
            <a:r>
              <a:rPr lang="nl-NL" dirty="0">
                <a:solidFill>
                  <a:schemeClr val="bg1"/>
                </a:solidFill>
              </a:rPr>
              <a:t>/nieuwsbrieven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976FE84-E9CE-4647-98EF-74F1E0232D0B}"/>
              </a:ext>
            </a:extLst>
          </p:cNvPr>
          <p:cNvSpPr txBox="1">
            <a:spLocks/>
          </p:cNvSpPr>
          <p:nvPr/>
        </p:nvSpPr>
        <p:spPr>
          <a:xfrm>
            <a:off x="8267573" y="4032689"/>
            <a:ext cx="4984601" cy="28253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solidFill>
                  <a:schemeClr val="bg1"/>
                </a:solidFill>
              </a:rPr>
              <a:t>Contact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info@crow.nl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Tel. 0318  69 53 00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8147D3-F169-0947-9D2F-F09364FBF66C}"/>
              </a:ext>
            </a:extLst>
          </p:cNvPr>
          <p:cNvGrpSpPr/>
          <p:nvPr/>
        </p:nvGrpSpPr>
        <p:grpSpPr>
          <a:xfrm>
            <a:off x="-64800" y="1341438"/>
            <a:ext cx="12416400" cy="2906960"/>
            <a:chOff x="-54000" y="1341438"/>
            <a:chExt cx="12416400" cy="2906960"/>
          </a:xfrm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808BEBF7-7F1B-D142-92E5-91804926A254}"/>
                </a:ext>
              </a:extLst>
            </p:cNvPr>
            <p:cNvSpPr/>
            <p:nvPr/>
          </p:nvSpPr>
          <p:spPr>
            <a:xfrm>
              <a:off x="-54000" y="2742484"/>
              <a:ext cx="12416400" cy="1505914"/>
            </a:xfrm>
            <a:custGeom>
              <a:avLst/>
              <a:gdLst>
                <a:gd name="connsiteX0" fmla="*/ 0 w 12171680"/>
                <a:gd name="connsiteY0" fmla="*/ 0 h 1505914"/>
                <a:gd name="connsiteX1" fmla="*/ 1457960 w 12171680"/>
                <a:gd name="connsiteY1" fmla="*/ 0 h 1505914"/>
                <a:gd name="connsiteX2" fmla="*/ 2209800 w 12171680"/>
                <a:gd name="connsiteY2" fmla="*/ 0 h 1505914"/>
                <a:gd name="connsiteX3" fmla="*/ 2209800 w 12171680"/>
                <a:gd name="connsiteY3" fmla="*/ 713 h 1505914"/>
                <a:gd name="connsiteX4" fmla="*/ 12171680 w 12171680"/>
                <a:gd name="connsiteY4" fmla="*/ 10160 h 1505914"/>
                <a:gd name="connsiteX5" fmla="*/ 12171680 w 12171680"/>
                <a:gd name="connsiteY5" fmla="*/ 922050 h 1505914"/>
                <a:gd name="connsiteX6" fmla="*/ 2422644 w 12171680"/>
                <a:gd name="connsiteY6" fmla="*/ 922050 h 1505914"/>
                <a:gd name="connsiteX7" fmla="*/ 2422644 w 12171680"/>
                <a:gd name="connsiteY7" fmla="*/ 922596 h 1505914"/>
                <a:gd name="connsiteX8" fmla="*/ 2262353 w 12171680"/>
                <a:gd name="connsiteY8" fmla="*/ 918045 h 1505914"/>
                <a:gd name="connsiteX9" fmla="*/ 817880 w 12171680"/>
                <a:gd name="connsiteY9" fmla="*/ 1505914 h 1505914"/>
                <a:gd name="connsiteX10" fmla="*/ 1023484 w 12171680"/>
                <a:gd name="connsiteY10" fmla="*/ 661517 h 1505914"/>
                <a:gd name="connsiteX11" fmla="*/ 1033078 w 12171680"/>
                <a:gd name="connsiteY11" fmla="*/ 641460 h 1505914"/>
                <a:gd name="connsiteX12" fmla="*/ 0 w 12171680"/>
                <a:gd name="connsiteY12" fmla="*/ 641460 h 1505914"/>
                <a:gd name="connsiteX0" fmla="*/ 0 w 12405360"/>
                <a:gd name="connsiteY0" fmla="*/ 0 h 1505914"/>
                <a:gd name="connsiteX1" fmla="*/ 1457960 w 12405360"/>
                <a:gd name="connsiteY1" fmla="*/ 0 h 1505914"/>
                <a:gd name="connsiteX2" fmla="*/ 2209800 w 12405360"/>
                <a:gd name="connsiteY2" fmla="*/ 0 h 1505914"/>
                <a:gd name="connsiteX3" fmla="*/ 2209800 w 12405360"/>
                <a:gd name="connsiteY3" fmla="*/ 713 h 1505914"/>
                <a:gd name="connsiteX4" fmla="*/ 12171680 w 12405360"/>
                <a:gd name="connsiteY4" fmla="*/ 10160 h 1505914"/>
                <a:gd name="connsiteX5" fmla="*/ 12405360 w 12405360"/>
                <a:gd name="connsiteY5" fmla="*/ 922050 h 1505914"/>
                <a:gd name="connsiteX6" fmla="*/ 2422644 w 12405360"/>
                <a:gd name="connsiteY6" fmla="*/ 922050 h 1505914"/>
                <a:gd name="connsiteX7" fmla="*/ 2422644 w 12405360"/>
                <a:gd name="connsiteY7" fmla="*/ 922596 h 1505914"/>
                <a:gd name="connsiteX8" fmla="*/ 2262353 w 12405360"/>
                <a:gd name="connsiteY8" fmla="*/ 918045 h 1505914"/>
                <a:gd name="connsiteX9" fmla="*/ 817880 w 12405360"/>
                <a:gd name="connsiteY9" fmla="*/ 1505914 h 1505914"/>
                <a:gd name="connsiteX10" fmla="*/ 1023484 w 12405360"/>
                <a:gd name="connsiteY10" fmla="*/ 661517 h 1505914"/>
                <a:gd name="connsiteX11" fmla="*/ 1033078 w 12405360"/>
                <a:gd name="connsiteY11" fmla="*/ 641460 h 1505914"/>
                <a:gd name="connsiteX12" fmla="*/ 0 w 12405360"/>
                <a:gd name="connsiteY12" fmla="*/ 641460 h 1505914"/>
                <a:gd name="connsiteX13" fmla="*/ 0 w 12405360"/>
                <a:gd name="connsiteY13" fmla="*/ 0 h 1505914"/>
                <a:gd name="connsiteX0" fmla="*/ 0 w 12415520"/>
                <a:gd name="connsiteY0" fmla="*/ 0 h 1505914"/>
                <a:gd name="connsiteX1" fmla="*/ 1457960 w 12415520"/>
                <a:gd name="connsiteY1" fmla="*/ 0 h 1505914"/>
                <a:gd name="connsiteX2" fmla="*/ 2209800 w 12415520"/>
                <a:gd name="connsiteY2" fmla="*/ 0 h 1505914"/>
                <a:gd name="connsiteX3" fmla="*/ 2209800 w 12415520"/>
                <a:gd name="connsiteY3" fmla="*/ 713 h 1505914"/>
                <a:gd name="connsiteX4" fmla="*/ 12415520 w 12415520"/>
                <a:gd name="connsiteY4" fmla="*/ 10160 h 1505914"/>
                <a:gd name="connsiteX5" fmla="*/ 12405360 w 12415520"/>
                <a:gd name="connsiteY5" fmla="*/ 922050 h 1505914"/>
                <a:gd name="connsiteX6" fmla="*/ 2422644 w 12415520"/>
                <a:gd name="connsiteY6" fmla="*/ 922050 h 1505914"/>
                <a:gd name="connsiteX7" fmla="*/ 2422644 w 12415520"/>
                <a:gd name="connsiteY7" fmla="*/ 922596 h 1505914"/>
                <a:gd name="connsiteX8" fmla="*/ 2262353 w 12415520"/>
                <a:gd name="connsiteY8" fmla="*/ 918045 h 1505914"/>
                <a:gd name="connsiteX9" fmla="*/ 817880 w 12415520"/>
                <a:gd name="connsiteY9" fmla="*/ 1505914 h 1505914"/>
                <a:gd name="connsiteX10" fmla="*/ 1023484 w 12415520"/>
                <a:gd name="connsiteY10" fmla="*/ 661517 h 1505914"/>
                <a:gd name="connsiteX11" fmla="*/ 1033078 w 12415520"/>
                <a:gd name="connsiteY11" fmla="*/ 641460 h 1505914"/>
                <a:gd name="connsiteX12" fmla="*/ 0 w 12415520"/>
                <a:gd name="connsiteY12" fmla="*/ 641460 h 1505914"/>
                <a:gd name="connsiteX13" fmla="*/ 0 w 12415520"/>
                <a:gd name="connsiteY13" fmla="*/ 0 h 150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15520" h="1505914">
                  <a:moveTo>
                    <a:pt x="0" y="0"/>
                  </a:moveTo>
                  <a:lnTo>
                    <a:pt x="1457960" y="0"/>
                  </a:lnTo>
                  <a:lnTo>
                    <a:pt x="2209800" y="0"/>
                  </a:lnTo>
                  <a:lnTo>
                    <a:pt x="2209800" y="713"/>
                  </a:lnTo>
                  <a:lnTo>
                    <a:pt x="12415520" y="10160"/>
                  </a:lnTo>
                  <a:lnTo>
                    <a:pt x="12405360" y="922050"/>
                  </a:lnTo>
                  <a:lnTo>
                    <a:pt x="2422644" y="922050"/>
                  </a:lnTo>
                  <a:lnTo>
                    <a:pt x="2422644" y="922596"/>
                  </a:lnTo>
                  <a:lnTo>
                    <a:pt x="2262353" y="918045"/>
                  </a:lnTo>
                  <a:cubicBezTo>
                    <a:pt x="1531862" y="912882"/>
                    <a:pt x="1042194" y="1060144"/>
                    <a:pt x="817880" y="1505914"/>
                  </a:cubicBezTo>
                  <a:cubicBezTo>
                    <a:pt x="817880" y="1256622"/>
                    <a:pt x="901609" y="943829"/>
                    <a:pt x="1023484" y="661517"/>
                  </a:cubicBezTo>
                  <a:lnTo>
                    <a:pt x="1033078" y="641460"/>
                  </a:lnTo>
                  <a:lnTo>
                    <a:pt x="0" y="64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C2B311A-53EA-E342-AE25-FC78546B87AC}"/>
                </a:ext>
              </a:extLst>
            </p:cNvPr>
            <p:cNvSpPr/>
            <p:nvPr/>
          </p:nvSpPr>
          <p:spPr>
            <a:xfrm>
              <a:off x="-54000" y="1341438"/>
              <a:ext cx="12416400" cy="160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3E9DD0-3279-0448-AD14-9FB78A0980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84215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0BCA526F-A2F6-FD4D-9F4E-52B056358981}"/>
              </a:ext>
            </a:extLst>
          </p:cNvPr>
          <p:cNvGrpSpPr/>
          <p:nvPr/>
        </p:nvGrpSpPr>
        <p:grpSpPr>
          <a:xfrm>
            <a:off x="10694443" y="6236368"/>
            <a:ext cx="1497557" cy="621632"/>
            <a:chOff x="10694443" y="6236368"/>
            <a:chExt cx="1497557" cy="62163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654F15B-72C5-E54B-9E8D-7504C8CB3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46"/>
            <a:stretch/>
          </p:blipFill>
          <p:spPr>
            <a:xfrm>
              <a:off x="10694443" y="6236368"/>
              <a:ext cx="1497557" cy="621632"/>
            </a:xfrm>
            <a:prstGeom prst="rect">
              <a:avLst/>
            </a:prstGeom>
          </p:spPr>
        </p:pic>
        <p:pic>
          <p:nvPicPr>
            <p:cNvPr id="3" name="Afbeelding 2" descr="Logo CROW">
              <a:extLst>
                <a:ext uri="{FF2B5EF4-FFF2-40B4-BE49-F238E27FC236}">
                  <a16:creationId xmlns:a16="http://schemas.microsoft.com/office/drawing/2014/main" id="{96787858-CCFD-9341-A200-106BF01E7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5841" y="6425410"/>
              <a:ext cx="999111" cy="298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793400"/>
      </p:ext>
    </p:extLst>
  </p:cSld>
  <p:clrMapOvr>
    <a:masterClrMapping/>
  </p:clrMapOvr>
</p:sld>
</file>

<file path=ppt/theme/theme1.xml><?xml version="1.0" encoding="utf-8"?>
<a:theme xmlns:a="http://schemas.openxmlformats.org/drawingml/2006/main" name="Thema CROW">
  <a:themeElements>
    <a:clrScheme name="CROW Kleurenrange">
      <a:dk1>
        <a:srgbClr val="000000"/>
      </a:dk1>
      <a:lt1>
        <a:srgbClr val="FFFFFF"/>
      </a:lt1>
      <a:dk2>
        <a:srgbClr val="383E45"/>
      </a:dk2>
      <a:lt2>
        <a:srgbClr val="EAE8E3"/>
      </a:lt2>
      <a:accent1>
        <a:srgbClr val="009EE0"/>
      </a:accent1>
      <a:accent2>
        <a:srgbClr val="007E85"/>
      </a:accent2>
      <a:accent3>
        <a:srgbClr val="646567"/>
      </a:accent3>
      <a:accent4>
        <a:srgbClr val="009C63"/>
      </a:accent4>
      <a:accent5>
        <a:srgbClr val="A5C300"/>
      </a:accent5>
      <a:accent6>
        <a:srgbClr val="383E45"/>
      </a:accent6>
      <a:hlink>
        <a:srgbClr val="009EE0"/>
      </a:hlink>
      <a:folHlink>
        <a:srgbClr val="009C6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169</Words>
  <Application>Microsoft Macintosh PowerPoint</Application>
  <PresentationFormat>Breedbeeld</PresentationFormat>
  <Paragraphs>64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ArialMT</vt:lpstr>
      <vt:lpstr>Calibri</vt:lpstr>
      <vt:lpstr>Thema CROW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Wilbert van den Braak</dc:creator>
  <cp:lastModifiedBy>Wilbert van den Braak</cp:lastModifiedBy>
  <cp:revision>82</cp:revision>
  <dcterms:created xsi:type="dcterms:W3CDTF">2022-11-03T15:12:09Z</dcterms:created>
  <dcterms:modified xsi:type="dcterms:W3CDTF">2022-12-16T15:36:43Z</dcterms:modified>
</cp:coreProperties>
</file>